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2.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4.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08" r:id="rId1"/>
    <p:sldMasterId id="2147484018" r:id="rId2"/>
    <p:sldMasterId id="2147484022" r:id="rId3"/>
    <p:sldMasterId id="2147484027" r:id="rId4"/>
    <p:sldMasterId id="2147484216" r:id="rId5"/>
  </p:sldMasterIdLst>
  <p:notesMasterIdLst>
    <p:notesMasterId r:id="rId17"/>
  </p:notesMasterIdLst>
  <p:sldIdLst>
    <p:sldId id="257" r:id="rId6"/>
    <p:sldId id="256" r:id="rId7"/>
    <p:sldId id="302" r:id="rId8"/>
    <p:sldId id="303" r:id="rId9"/>
    <p:sldId id="304" r:id="rId10"/>
    <p:sldId id="305" r:id="rId11"/>
    <p:sldId id="306" r:id="rId12"/>
    <p:sldId id="269" r:id="rId13"/>
    <p:sldId id="307" r:id="rId14"/>
    <p:sldId id="308" r:id="rId15"/>
    <p:sldId id="309" r:id="rId16"/>
  </p:sldIdLst>
  <p:sldSz cx="9144000" cy="5143500" type="screen16x9"/>
  <p:notesSz cx="6858000" cy="9144000"/>
  <p:embeddedFontLst>
    <p:embeddedFont>
      <p:font typeface="Inter" panose="020B0604020202020204" charset="0"/>
      <p:regular r:id="rId18"/>
      <p:bold r:id="rId19"/>
      <p:italic r:id="rId20"/>
      <p:boldItalic r:id="rId21"/>
    </p:embeddedFont>
    <p:embeddedFont>
      <p:font typeface="Inter ExtraBold" panose="020B0604020202020204" charset="0"/>
      <p:bold r:id="rId22"/>
      <p:boldItalic r:id="rId23"/>
    </p:embeddedFont>
    <p:embeddedFont>
      <p:font typeface="Inter SemiBold" panose="020B0604020202020204" charset="0"/>
      <p:regular r:id="rId24"/>
      <p:bold r:id="rId25"/>
      <p:italic r:id="rId26"/>
      <p:boldItalic r:id="rId27"/>
    </p:embeddedFont>
    <p:embeddedFont>
      <p:font typeface="Roboto Mono" panose="00000009000000000000"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B74F74-9A8B-F545-DF1A-3504AC7AD5BD}" name="Marilyn Novy" initials="" userId="S::marilynnovy@microsoft.com::ffd7193b-d0f1-4920-84b4-0e410172909b" providerId="AD"/>
  <p188:author id="{A2B3698A-62F3-0A2A-9B23-E75D5C2F20B1}" name="Calvin Chang" initials="" userId="S::calvinchang@microsoft.com::7e4e258e-0dba-448b-9f47-6f6929be4190" providerId="AD"/>
  <p188:author id="{E1527BA4-4287-47FF-26E2-5D9E15CDBC1F}" name="Rachel Carbino" initials="RC" userId="S::rcarbino@microsoft.com::ee1168ef-6daa-4cd3-b70d-576c8cf186c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A62DD-B9F8-4AE7-9F57-3F828A0018C1}" v="50" dt="2025-04-28T18:59:39.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79" autoAdjust="0"/>
    <p:restoredTop sz="96409" autoAdjust="0"/>
  </p:normalViewPr>
  <p:slideViewPr>
    <p:cSldViewPr snapToGrid="0">
      <p:cViewPr varScale="1">
        <p:scale>
          <a:sx n="193" d="100"/>
          <a:sy n="193" d="100"/>
        </p:scale>
        <p:origin x="13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7.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6ebe3673-38a7-4e40-b49b-9fac593f6c12" providerId="ADAL" clId="{3E1B275A-E181-41DC-A637-3D3BC05C4900}"/>
    <pc:docChg chg="undo custSel addSld delSld modSld delMainMaster">
      <pc:chgData name="Jason Cook" userId="6ebe3673-38a7-4e40-b49b-9fac593f6c12" providerId="ADAL" clId="{3E1B275A-E181-41DC-A637-3D3BC05C4900}" dt="2025-04-07T20:04:19.618" v="244"/>
      <pc:docMkLst>
        <pc:docMk/>
      </pc:docMkLst>
      <pc:sldChg chg="addSp modSp mod">
        <pc:chgData name="Jason Cook" userId="6ebe3673-38a7-4e40-b49b-9fac593f6c12" providerId="ADAL" clId="{3E1B275A-E181-41DC-A637-3D3BC05C4900}" dt="2025-04-07T16:53:21.026" v="240" actId="1076"/>
        <pc:sldMkLst>
          <pc:docMk/>
          <pc:sldMk cId="2313955301" sldId="256"/>
        </pc:sldMkLst>
        <pc:spChg chg="add mod">
          <ac:chgData name="Jason Cook" userId="6ebe3673-38a7-4e40-b49b-9fac593f6c12" providerId="ADAL" clId="{3E1B275A-E181-41DC-A637-3D3BC05C4900}" dt="2025-04-07T16:53:16.881" v="239" actId="1076"/>
          <ac:spMkLst>
            <pc:docMk/>
            <pc:sldMk cId="2313955301" sldId="256"/>
            <ac:spMk id="2" creationId="{7EF3E6D0-0526-027A-AEBF-ED19BA736BD1}"/>
          </ac:spMkLst>
        </pc:spChg>
        <pc:spChg chg="mod">
          <ac:chgData name="Jason Cook" userId="6ebe3673-38a7-4e40-b49b-9fac593f6c12" providerId="ADAL" clId="{3E1B275A-E181-41DC-A637-3D3BC05C4900}" dt="2025-04-07T16:48:53.327" v="9" actId="1076"/>
          <ac:spMkLst>
            <pc:docMk/>
            <pc:sldMk cId="2313955301" sldId="256"/>
            <ac:spMk id="4303" creationId="{EFFD0673-52D9-4EC6-DBB7-133CDFCF97A8}"/>
          </ac:spMkLst>
        </pc:spChg>
      </pc:sldChg>
      <pc:sldChg chg="del">
        <pc:chgData name="Jason Cook" userId="6ebe3673-38a7-4e40-b49b-9fac593f6c12" providerId="ADAL" clId="{3E1B275A-E181-41DC-A637-3D3BC05C4900}" dt="2025-04-07T16:48:21.673" v="0" actId="47"/>
        <pc:sldMkLst>
          <pc:docMk/>
          <pc:sldMk cId="0" sldId="259"/>
        </pc:sldMkLst>
      </pc:sldChg>
      <pc:sldChg chg="del">
        <pc:chgData name="Jason Cook" userId="6ebe3673-38a7-4e40-b49b-9fac593f6c12" providerId="ADAL" clId="{3E1B275A-E181-41DC-A637-3D3BC05C4900}" dt="2025-04-07T16:48:21.673" v="0" actId="47"/>
        <pc:sldMkLst>
          <pc:docMk/>
          <pc:sldMk cId="0" sldId="260"/>
        </pc:sldMkLst>
      </pc:sldChg>
      <pc:sldChg chg="del">
        <pc:chgData name="Jason Cook" userId="6ebe3673-38a7-4e40-b49b-9fac593f6c12" providerId="ADAL" clId="{3E1B275A-E181-41DC-A637-3D3BC05C4900}" dt="2025-04-07T16:48:21.673" v="0" actId="47"/>
        <pc:sldMkLst>
          <pc:docMk/>
          <pc:sldMk cId="0" sldId="261"/>
        </pc:sldMkLst>
      </pc:sldChg>
      <pc:sldChg chg="del">
        <pc:chgData name="Jason Cook" userId="6ebe3673-38a7-4e40-b49b-9fac593f6c12" providerId="ADAL" clId="{3E1B275A-E181-41DC-A637-3D3BC05C4900}" dt="2025-04-07T16:48:21.673" v="0" actId="47"/>
        <pc:sldMkLst>
          <pc:docMk/>
          <pc:sldMk cId="0" sldId="262"/>
        </pc:sldMkLst>
      </pc:sldChg>
      <pc:sldChg chg="del">
        <pc:chgData name="Jason Cook" userId="6ebe3673-38a7-4e40-b49b-9fac593f6c12" providerId="ADAL" clId="{3E1B275A-E181-41DC-A637-3D3BC05C4900}" dt="2025-04-07T16:48:40.063" v="1" actId="47"/>
        <pc:sldMkLst>
          <pc:docMk/>
          <pc:sldMk cId="1571131700" sldId="263"/>
        </pc:sldMkLst>
      </pc:sldChg>
      <pc:sldChg chg="del">
        <pc:chgData name="Jason Cook" userId="6ebe3673-38a7-4e40-b49b-9fac593f6c12" providerId="ADAL" clId="{3E1B275A-E181-41DC-A637-3D3BC05C4900}" dt="2025-04-07T16:48:21.673" v="0" actId="47"/>
        <pc:sldMkLst>
          <pc:docMk/>
          <pc:sldMk cId="0" sldId="264"/>
        </pc:sldMkLst>
      </pc:sldChg>
      <pc:sldChg chg="del">
        <pc:chgData name="Jason Cook" userId="6ebe3673-38a7-4e40-b49b-9fac593f6c12" providerId="ADAL" clId="{3E1B275A-E181-41DC-A637-3D3BC05C4900}" dt="2025-04-07T16:48:40.063" v="1" actId="47"/>
        <pc:sldMkLst>
          <pc:docMk/>
          <pc:sldMk cId="3001815209" sldId="265"/>
        </pc:sldMkLst>
      </pc:sldChg>
      <pc:sldChg chg="del">
        <pc:chgData name="Jason Cook" userId="6ebe3673-38a7-4e40-b49b-9fac593f6c12" providerId="ADAL" clId="{3E1B275A-E181-41DC-A637-3D3BC05C4900}" dt="2025-04-07T16:48:21.673" v="0" actId="47"/>
        <pc:sldMkLst>
          <pc:docMk/>
          <pc:sldMk cId="0" sldId="266"/>
        </pc:sldMkLst>
      </pc:sldChg>
      <pc:sldChg chg="add del setBg">
        <pc:chgData name="Jason Cook" userId="6ebe3673-38a7-4e40-b49b-9fac593f6c12" providerId="ADAL" clId="{3E1B275A-E181-41DC-A637-3D3BC05C4900}" dt="2025-04-07T20:03:55.825" v="241"/>
        <pc:sldMkLst>
          <pc:docMk/>
          <pc:sldMk cId="0" sldId="267"/>
        </pc:sldMkLst>
      </pc:sldChg>
      <pc:sldChg chg="del">
        <pc:chgData name="Jason Cook" userId="6ebe3673-38a7-4e40-b49b-9fac593f6c12" providerId="ADAL" clId="{3E1B275A-E181-41DC-A637-3D3BC05C4900}" dt="2025-04-07T16:48:40.063" v="1" actId="47"/>
        <pc:sldMkLst>
          <pc:docMk/>
          <pc:sldMk cId="0" sldId="272"/>
        </pc:sldMkLst>
      </pc:sldChg>
      <pc:sldChg chg="del">
        <pc:chgData name="Jason Cook" userId="6ebe3673-38a7-4e40-b49b-9fac593f6c12" providerId="ADAL" clId="{3E1B275A-E181-41DC-A637-3D3BC05C4900}" dt="2025-04-07T16:48:40.063" v="1" actId="47"/>
        <pc:sldMkLst>
          <pc:docMk/>
          <pc:sldMk cId="0" sldId="273"/>
        </pc:sldMkLst>
      </pc:sldChg>
      <pc:sldChg chg="del">
        <pc:chgData name="Jason Cook" userId="6ebe3673-38a7-4e40-b49b-9fac593f6c12" providerId="ADAL" clId="{3E1B275A-E181-41DC-A637-3D3BC05C4900}" dt="2025-04-07T16:48:40.063" v="1" actId="47"/>
        <pc:sldMkLst>
          <pc:docMk/>
          <pc:sldMk cId="0" sldId="274"/>
        </pc:sldMkLst>
      </pc:sldChg>
      <pc:sldChg chg="del">
        <pc:chgData name="Jason Cook" userId="6ebe3673-38a7-4e40-b49b-9fac593f6c12" providerId="ADAL" clId="{3E1B275A-E181-41DC-A637-3D3BC05C4900}" dt="2025-04-07T16:48:40.063" v="1" actId="47"/>
        <pc:sldMkLst>
          <pc:docMk/>
          <pc:sldMk cId="0" sldId="275"/>
        </pc:sldMkLst>
      </pc:sldChg>
      <pc:sldChg chg="del">
        <pc:chgData name="Jason Cook" userId="6ebe3673-38a7-4e40-b49b-9fac593f6c12" providerId="ADAL" clId="{3E1B275A-E181-41DC-A637-3D3BC05C4900}" dt="2025-04-07T16:48:40.063" v="1" actId="47"/>
        <pc:sldMkLst>
          <pc:docMk/>
          <pc:sldMk cId="0" sldId="276"/>
        </pc:sldMkLst>
      </pc:sldChg>
      <pc:sldChg chg="del">
        <pc:chgData name="Jason Cook" userId="6ebe3673-38a7-4e40-b49b-9fac593f6c12" providerId="ADAL" clId="{3E1B275A-E181-41DC-A637-3D3BC05C4900}" dt="2025-04-07T16:48:21.673" v="0" actId="47"/>
        <pc:sldMkLst>
          <pc:docMk/>
          <pc:sldMk cId="3304517173" sldId="298"/>
        </pc:sldMkLst>
      </pc:sldChg>
      <pc:sldChg chg="del">
        <pc:chgData name="Jason Cook" userId="6ebe3673-38a7-4e40-b49b-9fac593f6c12" providerId="ADAL" clId="{3E1B275A-E181-41DC-A637-3D3BC05C4900}" dt="2025-04-07T16:48:21.673" v="0" actId="47"/>
        <pc:sldMkLst>
          <pc:docMk/>
          <pc:sldMk cId="912207181" sldId="299"/>
        </pc:sldMkLst>
      </pc:sldChg>
      <pc:sldChg chg="modSp add del">
        <pc:chgData name="Jason Cook" userId="6ebe3673-38a7-4e40-b49b-9fac593f6c12" providerId="ADAL" clId="{3E1B275A-E181-41DC-A637-3D3BC05C4900}" dt="2025-04-07T20:04:19.618" v="244"/>
        <pc:sldMkLst>
          <pc:docMk/>
          <pc:sldMk cId="0" sldId="302"/>
        </pc:sldMkLst>
      </pc:sldChg>
      <pc:sldChg chg="del">
        <pc:chgData name="Jason Cook" userId="6ebe3673-38a7-4e40-b49b-9fac593f6c12" providerId="ADAL" clId="{3E1B275A-E181-41DC-A637-3D3BC05C4900}" dt="2025-04-07T16:48:43.182" v="2" actId="47"/>
        <pc:sldMkLst>
          <pc:docMk/>
          <pc:sldMk cId="0" sldId="341"/>
        </pc:sldMkLst>
      </pc:sldChg>
      <pc:sldChg chg="del">
        <pc:chgData name="Jason Cook" userId="6ebe3673-38a7-4e40-b49b-9fac593f6c12" providerId="ADAL" clId="{3E1B275A-E181-41DC-A637-3D3BC05C4900}" dt="2025-04-07T16:48:40.063" v="1" actId="47"/>
        <pc:sldMkLst>
          <pc:docMk/>
          <pc:sldMk cId="1007257920" sldId="342"/>
        </pc:sldMkLst>
      </pc:sldChg>
      <pc:sldChg chg="del">
        <pc:chgData name="Jason Cook" userId="6ebe3673-38a7-4e40-b49b-9fac593f6c12" providerId="ADAL" clId="{3E1B275A-E181-41DC-A637-3D3BC05C4900}" dt="2025-04-07T16:48:40.063" v="1" actId="47"/>
        <pc:sldMkLst>
          <pc:docMk/>
          <pc:sldMk cId="3433997392" sldId="343"/>
        </pc:sldMkLst>
      </pc:sldChg>
      <pc:sldChg chg="del">
        <pc:chgData name="Jason Cook" userId="6ebe3673-38a7-4e40-b49b-9fac593f6c12" providerId="ADAL" clId="{3E1B275A-E181-41DC-A637-3D3BC05C4900}" dt="2025-04-07T16:48:40.063" v="1" actId="47"/>
        <pc:sldMkLst>
          <pc:docMk/>
          <pc:sldMk cId="3126816110" sldId="344"/>
        </pc:sldMkLst>
      </pc:sldChg>
      <pc:sldChg chg="del">
        <pc:chgData name="Jason Cook" userId="6ebe3673-38a7-4e40-b49b-9fac593f6c12" providerId="ADAL" clId="{3E1B275A-E181-41DC-A637-3D3BC05C4900}" dt="2025-04-07T16:48:40.063" v="1" actId="47"/>
        <pc:sldMkLst>
          <pc:docMk/>
          <pc:sldMk cId="1181400448" sldId="345"/>
        </pc:sldMkLst>
      </pc:sldChg>
      <pc:sldChg chg="del">
        <pc:chgData name="Jason Cook" userId="6ebe3673-38a7-4e40-b49b-9fac593f6c12" providerId="ADAL" clId="{3E1B275A-E181-41DC-A637-3D3BC05C4900}" dt="2025-04-07T16:48:40.063" v="1" actId="47"/>
        <pc:sldMkLst>
          <pc:docMk/>
          <pc:sldMk cId="640420290" sldId="346"/>
        </pc:sldMkLst>
      </pc:sldChg>
      <pc:sldChg chg="del">
        <pc:chgData name="Jason Cook" userId="6ebe3673-38a7-4e40-b49b-9fac593f6c12" providerId="ADAL" clId="{3E1B275A-E181-41DC-A637-3D3BC05C4900}" dt="2025-04-07T16:48:40.063" v="1" actId="47"/>
        <pc:sldMkLst>
          <pc:docMk/>
          <pc:sldMk cId="1447863939" sldId="347"/>
        </pc:sldMkLst>
      </pc:sldChg>
      <pc:sldChg chg="del">
        <pc:chgData name="Jason Cook" userId="6ebe3673-38a7-4e40-b49b-9fac593f6c12" providerId="ADAL" clId="{3E1B275A-E181-41DC-A637-3D3BC05C4900}" dt="2025-04-07T16:48:43.182" v="2" actId="47"/>
        <pc:sldMkLst>
          <pc:docMk/>
          <pc:sldMk cId="787392834" sldId="348"/>
        </pc:sldMkLst>
      </pc:sldChg>
      <pc:sldChg chg="del">
        <pc:chgData name="Jason Cook" userId="6ebe3673-38a7-4e40-b49b-9fac593f6c12" providerId="ADAL" clId="{3E1B275A-E181-41DC-A637-3D3BC05C4900}" dt="2025-04-07T16:48:40.063" v="1" actId="47"/>
        <pc:sldMkLst>
          <pc:docMk/>
          <pc:sldMk cId="661692439" sldId="2147482313"/>
        </pc:sldMkLst>
      </pc:sldChg>
      <pc:sldChg chg="del">
        <pc:chgData name="Jason Cook" userId="6ebe3673-38a7-4e40-b49b-9fac593f6c12" providerId="ADAL" clId="{3E1B275A-E181-41DC-A637-3D3BC05C4900}" dt="2025-04-07T16:48:40.063" v="1" actId="47"/>
        <pc:sldMkLst>
          <pc:docMk/>
          <pc:sldMk cId="4181495503" sldId="2147483644"/>
        </pc:sldMkLst>
      </pc:sldChg>
      <pc:sldChg chg="del">
        <pc:chgData name="Jason Cook" userId="6ebe3673-38a7-4e40-b49b-9fac593f6c12" providerId="ADAL" clId="{3E1B275A-E181-41DC-A637-3D3BC05C4900}" dt="2025-04-07T16:48:40.063" v="1" actId="47"/>
        <pc:sldMkLst>
          <pc:docMk/>
          <pc:sldMk cId="1283062572" sldId="2147483646"/>
        </pc:sldMkLst>
      </pc:sldChg>
      <pc:sldChg chg="del">
        <pc:chgData name="Jason Cook" userId="6ebe3673-38a7-4e40-b49b-9fac593f6c12" providerId="ADAL" clId="{3E1B275A-E181-41DC-A637-3D3BC05C4900}" dt="2025-04-07T16:48:40.063" v="1" actId="47"/>
        <pc:sldMkLst>
          <pc:docMk/>
          <pc:sldMk cId="3303692368" sldId="2147483647"/>
        </pc:sldMkLst>
      </pc:sldChg>
      <pc:sldMasterChg chg="delSldLayout">
        <pc:chgData name="Jason Cook" userId="6ebe3673-38a7-4e40-b49b-9fac593f6c12" providerId="ADAL" clId="{3E1B275A-E181-41DC-A637-3D3BC05C4900}" dt="2025-04-07T16:48:43.182" v="2" actId="47"/>
        <pc:sldMasterMkLst>
          <pc:docMk/>
          <pc:sldMasterMk cId="0" sldId="2147484008"/>
        </pc:sldMasterMkLst>
        <pc:sldLayoutChg chg="del">
          <pc:chgData name="Jason Cook" userId="6ebe3673-38a7-4e40-b49b-9fac593f6c12" providerId="ADAL" clId="{3E1B275A-E181-41DC-A637-3D3BC05C4900}" dt="2025-04-07T16:48:21.673" v="0" actId="47"/>
          <pc:sldLayoutMkLst>
            <pc:docMk/>
            <pc:sldMasterMk cId="0" sldId="2147484008"/>
            <pc:sldLayoutMk cId="0" sldId="2147483653"/>
          </pc:sldLayoutMkLst>
        </pc:sldLayoutChg>
        <pc:sldLayoutChg chg="del">
          <pc:chgData name="Jason Cook" userId="6ebe3673-38a7-4e40-b49b-9fac593f6c12" providerId="ADAL" clId="{3E1B275A-E181-41DC-A637-3D3BC05C4900}" dt="2025-04-07T16:48:43.182" v="2" actId="47"/>
          <pc:sldLayoutMkLst>
            <pc:docMk/>
            <pc:sldMasterMk cId="0" sldId="2147484008"/>
            <pc:sldLayoutMk cId="0" sldId="2147483654"/>
          </pc:sldLayoutMkLst>
        </pc:sldLayoutChg>
        <pc:sldLayoutChg chg="del">
          <pc:chgData name="Jason Cook" userId="6ebe3673-38a7-4e40-b49b-9fac593f6c12" providerId="ADAL" clId="{3E1B275A-E181-41DC-A637-3D3BC05C4900}" dt="2025-04-07T16:48:40.063" v="1" actId="47"/>
          <pc:sldLayoutMkLst>
            <pc:docMk/>
            <pc:sldMasterMk cId="0" sldId="2147484008"/>
            <pc:sldLayoutMk cId="0" sldId="2147483655"/>
          </pc:sldLayoutMkLst>
        </pc:sldLayoutChg>
        <pc:sldLayoutChg chg="del">
          <pc:chgData name="Jason Cook" userId="6ebe3673-38a7-4e40-b49b-9fac593f6c12" providerId="ADAL" clId="{3E1B275A-E181-41DC-A637-3D3BC05C4900}" dt="2025-04-07T16:48:21.673" v="0" actId="47"/>
          <pc:sldLayoutMkLst>
            <pc:docMk/>
            <pc:sldMasterMk cId="0" sldId="2147484008"/>
            <pc:sldLayoutMk cId="0" sldId="2147483723"/>
          </pc:sldLayoutMkLst>
        </pc:sldLayoutChg>
        <pc:sldLayoutChg chg="del">
          <pc:chgData name="Jason Cook" userId="6ebe3673-38a7-4e40-b49b-9fac593f6c12" providerId="ADAL" clId="{3E1B275A-E181-41DC-A637-3D3BC05C4900}" dt="2025-04-07T16:48:21.673" v="0" actId="47"/>
          <pc:sldLayoutMkLst>
            <pc:docMk/>
            <pc:sldMasterMk cId="0" sldId="2147484008"/>
            <pc:sldLayoutMk cId="0" sldId="2147483725"/>
          </pc:sldLayoutMkLst>
        </pc:sldLayoutChg>
        <pc:sldLayoutChg chg="del">
          <pc:chgData name="Jason Cook" userId="6ebe3673-38a7-4e40-b49b-9fac593f6c12" providerId="ADAL" clId="{3E1B275A-E181-41DC-A637-3D3BC05C4900}" dt="2025-04-07T16:48:40.063" v="1" actId="47"/>
          <pc:sldLayoutMkLst>
            <pc:docMk/>
            <pc:sldMasterMk cId="0" sldId="2147484008"/>
            <pc:sldLayoutMk cId="0" sldId="2147483752"/>
          </pc:sldLayoutMkLst>
        </pc:sldLayoutChg>
        <pc:sldLayoutChg chg="del">
          <pc:chgData name="Jason Cook" userId="6ebe3673-38a7-4e40-b49b-9fac593f6c12" providerId="ADAL" clId="{3E1B275A-E181-41DC-A637-3D3BC05C4900}" dt="2025-04-07T16:48:40.063" v="1" actId="47"/>
          <pc:sldLayoutMkLst>
            <pc:docMk/>
            <pc:sldMasterMk cId="0" sldId="2147484008"/>
            <pc:sldLayoutMk cId="0" sldId="2147483971"/>
          </pc:sldLayoutMkLst>
        </pc:sldLayoutChg>
      </pc:sldMasterChg>
      <pc:sldMasterChg chg="del delSldLayout">
        <pc:chgData name="Jason Cook" userId="6ebe3673-38a7-4e40-b49b-9fac593f6c12" providerId="ADAL" clId="{3E1B275A-E181-41DC-A637-3D3BC05C4900}" dt="2025-04-07T16:48:40.063" v="1" actId="47"/>
        <pc:sldMasterMkLst>
          <pc:docMk/>
          <pc:sldMasterMk cId="0" sldId="2147484017"/>
        </pc:sldMasterMkLst>
        <pc:sldLayoutChg chg="del">
          <pc:chgData name="Jason Cook" userId="6ebe3673-38a7-4e40-b49b-9fac593f6c12" providerId="ADAL" clId="{3E1B275A-E181-41DC-A637-3D3BC05C4900}" dt="2025-04-07T16:48:40.063" v="1" actId="47"/>
          <pc:sldLayoutMkLst>
            <pc:docMk/>
            <pc:sldMasterMk cId="0" sldId="2147484017"/>
            <pc:sldLayoutMk cId="0" sldId="2147484003"/>
          </pc:sldLayoutMkLst>
        </pc:sldLayoutChg>
        <pc:sldLayoutChg chg="del">
          <pc:chgData name="Jason Cook" userId="6ebe3673-38a7-4e40-b49b-9fac593f6c12" providerId="ADAL" clId="{3E1B275A-E181-41DC-A637-3D3BC05C4900}" dt="2025-04-07T16:48:40.063" v="1" actId="47"/>
          <pc:sldLayoutMkLst>
            <pc:docMk/>
            <pc:sldMasterMk cId="0" sldId="2147484017"/>
            <pc:sldLayoutMk cId="0" sldId="2147484004"/>
          </pc:sldLayoutMkLst>
        </pc:sldLayoutChg>
        <pc:sldLayoutChg chg="del">
          <pc:chgData name="Jason Cook" userId="6ebe3673-38a7-4e40-b49b-9fac593f6c12" providerId="ADAL" clId="{3E1B275A-E181-41DC-A637-3D3BC05C4900}" dt="2025-04-07T16:48:40.063" v="1" actId="47"/>
          <pc:sldLayoutMkLst>
            <pc:docMk/>
            <pc:sldMasterMk cId="0" sldId="2147484017"/>
            <pc:sldLayoutMk cId="0" sldId="2147484005"/>
          </pc:sldLayoutMkLst>
        </pc:sldLayoutChg>
        <pc:sldLayoutChg chg="del">
          <pc:chgData name="Jason Cook" userId="6ebe3673-38a7-4e40-b49b-9fac593f6c12" providerId="ADAL" clId="{3E1B275A-E181-41DC-A637-3D3BC05C4900}" dt="2025-04-07T16:48:40.063" v="1" actId="47"/>
          <pc:sldLayoutMkLst>
            <pc:docMk/>
            <pc:sldMasterMk cId="0" sldId="2147484017"/>
            <pc:sldLayoutMk cId="0" sldId="2147484006"/>
          </pc:sldLayoutMkLst>
        </pc:sldLayoutChg>
      </pc:sldMasterChg>
      <pc:sldMasterChg chg="delSldLayout">
        <pc:chgData name="Jason Cook" userId="6ebe3673-38a7-4e40-b49b-9fac593f6c12" providerId="ADAL" clId="{3E1B275A-E181-41DC-A637-3D3BC05C4900}" dt="2025-04-07T16:48:43.182" v="2" actId="47"/>
        <pc:sldMasterMkLst>
          <pc:docMk/>
          <pc:sldMasterMk cId="495393164" sldId="2147484018"/>
        </pc:sldMasterMkLst>
        <pc:sldLayoutChg chg="del">
          <pc:chgData name="Jason Cook" userId="6ebe3673-38a7-4e40-b49b-9fac593f6c12" providerId="ADAL" clId="{3E1B275A-E181-41DC-A637-3D3BC05C4900}" dt="2025-04-07T16:48:43.182" v="2" actId="47"/>
          <pc:sldLayoutMkLst>
            <pc:docMk/>
            <pc:sldMasterMk cId="495393164" sldId="2147484018"/>
            <pc:sldLayoutMk cId="2190932579" sldId="2147484019"/>
          </pc:sldLayoutMkLst>
        </pc:sldLayoutChg>
        <pc:sldLayoutChg chg="del">
          <pc:chgData name="Jason Cook" userId="6ebe3673-38a7-4e40-b49b-9fac593f6c12" providerId="ADAL" clId="{3E1B275A-E181-41DC-A637-3D3BC05C4900}" dt="2025-04-07T16:48:40.063" v="1" actId="47"/>
          <pc:sldLayoutMkLst>
            <pc:docMk/>
            <pc:sldMasterMk cId="495393164" sldId="2147484018"/>
            <pc:sldLayoutMk cId="2536276719" sldId="2147484020"/>
          </pc:sldLayoutMkLst>
        </pc:sldLayoutChg>
      </pc:sldMasterChg>
      <pc:sldMasterChg chg="delSldLayout">
        <pc:chgData name="Jason Cook" userId="6ebe3673-38a7-4e40-b49b-9fac593f6c12" providerId="ADAL" clId="{3E1B275A-E181-41DC-A637-3D3BC05C4900}" dt="2025-04-07T16:48:40.063" v="1" actId="47"/>
        <pc:sldMasterMkLst>
          <pc:docMk/>
          <pc:sldMasterMk cId="310015345" sldId="2147484022"/>
        </pc:sldMasterMkLst>
        <pc:sldLayoutChg chg="del">
          <pc:chgData name="Jason Cook" userId="6ebe3673-38a7-4e40-b49b-9fac593f6c12" providerId="ADAL" clId="{3E1B275A-E181-41DC-A637-3D3BC05C4900}" dt="2025-04-07T16:48:40.063" v="1" actId="47"/>
          <pc:sldLayoutMkLst>
            <pc:docMk/>
            <pc:sldMasterMk cId="310015345" sldId="2147484022"/>
            <pc:sldLayoutMk cId="3801597945" sldId="2147484023"/>
          </pc:sldLayoutMkLst>
        </pc:sldLayoutChg>
        <pc:sldLayoutChg chg="del">
          <pc:chgData name="Jason Cook" userId="6ebe3673-38a7-4e40-b49b-9fac593f6c12" providerId="ADAL" clId="{3E1B275A-E181-41DC-A637-3D3BC05C4900}" dt="2025-04-07T16:48:40.063" v="1" actId="47"/>
          <pc:sldLayoutMkLst>
            <pc:docMk/>
            <pc:sldMasterMk cId="310015345" sldId="2147484022"/>
            <pc:sldLayoutMk cId="3993619030" sldId="2147484024"/>
          </pc:sldLayoutMkLst>
        </pc:sldLayoutChg>
      </pc:sldMasterChg>
      <pc:sldMasterChg chg="delSldLayout">
        <pc:chgData name="Jason Cook" userId="6ebe3673-38a7-4e40-b49b-9fac593f6c12" providerId="ADAL" clId="{3E1B275A-E181-41DC-A637-3D3BC05C4900}" dt="2025-04-07T16:48:21.673" v="0" actId="47"/>
        <pc:sldMasterMkLst>
          <pc:docMk/>
          <pc:sldMasterMk cId="133635322" sldId="2147484027"/>
        </pc:sldMasterMkLst>
        <pc:sldLayoutChg chg="del">
          <pc:chgData name="Jason Cook" userId="6ebe3673-38a7-4e40-b49b-9fac593f6c12" providerId="ADAL" clId="{3E1B275A-E181-41DC-A637-3D3BC05C4900}" dt="2025-04-07T16:48:21.673" v="0" actId="47"/>
          <pc:sldLayoutMkLst>
            <pc:docMk/>
            <pc:sldMasterMk cId="133635322" sldId="2147484027"/>
            <pc:sldLayoutMk cId="2548595152" sldId="2147484216"/>
          </pc:sldLayoutMkLst>
        </pc:sldLayoutChg>
      </pc:sldMasterChg>
    </pc:docChg>
  </pc:docChgLst>
  <pc:docChgLst>
    <pc:chgData name="Jason Cook" userId="6ebe3673-38a7-4e40-b49b-9fac593f6c12" providerId="ADAL" clId="{9FA37DF7-FC32-4690-816A-177CFC428E89}"/>
    <pc:docChg chg="undo custSel addSld delSld modSld sldOrd">
      <pc:chgData name="Jason Cook" userId="6ebe3673-38a7-4e40-b49b-9fac593f6c12" providerId="ADAL" clId="{9FA37DF7-FC32-4690-816A-177CFC428E89}" dt="2025-03-24T20:15:12.610" v="2518" actId="20577"/>
      <pc:docMkLst>
        <pc:docMk/>
      </pc:docMkLst>
      <pc:sldChg chg="modSp add mod modNotesTx">
        <pc:chgData name="Jason Cook" userId="6ebe3673-38a7-4e40-b49b-9fac593f6c12" providerId="ADAL" clId="{9FA37DF7-FC32-4690-816A-177CFC428E89}" dt="2025-03-24T18:25:05.945" v="720" actId="20577"/>
        <pc:sldMkLst>
          <pc:docMk/>
          <pc:sldMk cId="2313955301" sldId="256"/>
        </pc:sldMkLst>
        <pc:spChg chg="mod">
          <ac:chgData name="Jason Cook" userId="6ebe3673-38a7-4e40-b49b-9fac593f6c12" providerId="ADAL" clId="{9FA37DF7-FC32-4690-816A-177CFC428E89}" dt="2025-03-24T18:23:57.970" v="666" actId="255"/>
          <ac:spMkLst>
            <pc:docMk/>
            <pc:sldMk cId="2313955301" sldId="256"/>
            <ac:spMk id="4303" creationId="{EFFD0673-52D9-4EC6-DBB7-133CDFCF97A8}"/>
          </ac:spMkLst>
        </pc:spChg>
      </pc:sldChg>
      <pc:sldChg chg="modNotesTx">
        <pc:chgData name="Jason Cook" userId="6ebe3673-38a7-4e40-b49b-9fac593f6c12" providerId="ADAL" clId="{9FA37DF7-FC32-4690-816A-177CFC428E89}" dt="2025-03-24T20:15:12.610" v="2518" actId="20577"/>
        <pc:sldMkLst>
          <pc:docMk/>
          <pc:sldMk cId="0" sldId="257"/>
        </pc:sldMkLst>
      </pc:sldChg>
      <pc:sldChg chg="modSp add del mod">
        <pc:chgData name="Jason Cook" userId="6ebe3673-38a7-4e40-b49b-9fac593f6c12" providerId="ADAL" clId="{9FA37DF7-FC32-4690-816A-177CFC428E89}" dt="2025-03-24T18:52:08.817" v="1983" actId="47"/>
        <pc:sldMkLst>
          <pc:docMk/>
          <pc:sldMk cId="3668312133" sldId="258"/>
        </pc:sldMkLst>
      </pc:sldChg>
      <pc:sldChg chg="modNotesTx">
        <pc:chgData name="Jason Cook" userId="6ebe3673-38a7-4e40-b49b-9fac593f6c12" providerId="ADAL" clId="{9FA37DF7-FC32-4690-816A-177CFC428E89}" dt="2025-03-24T19:55:57.570" v="2399" actId="20577"/>
        <pc:sldMkLst>
          <pc:docMk/>
          <pc:sldMk cId="0" sldId="259"/>
        </pc:sldMkLst>
      </pc:sldChg>
      <pc:sldChg chg="modNotesTx">
        <pc:chgData name="Jason Cook" userId="6ebe3673-38a7-4e40-b49b-9fac593f6c12" providerId="ADAL" clId="{9FA37DF7-FC32-4690-816A-177CFC428E89}" dt="2025-03-24T18:11:16.681" v="141" actId="20577"/>
        <pc:sldMkLst>
          <pc:docMk/>
          <pc:sldMk cId="0" sldId="260"/>
        </pc:sldMkLst>
      </pc:sldChg>
      <pc:sldChg chg="modNotesTx">
        <pc:chgData name="Jason Cook" userId="6ebe3673-38a7-4e40-b49b-9fac593f6c12" providerId="ADAL" clId="{9FA37DF7-FC32-4690-816A-177CFC428E89}" dt="2025-03-24T18:12:53.145" v="169" actId="20577"/>
        <pc:sldMkLst>
          <pc:docMk/>
          <pc:sldMk cId="0" sldId="261"/>
        </pc:sldMkLst>
      </pc:sldChg>
      <pc:sldChg chg="modNotesTx">
        <pc:chgData name="Jason Cook" userId="6ebe3673-38a7-4e40-b49b-9fac593f6c12" providerId="ADAL" clId="{9FA37DF7-FC32-4690-816A-177CFC428E89}" dt="2025-03-24T18:16:11.587" v="464" actId="20577"/>
        <pc:sldMkLst>
          <pc:docMk/>
          <pc:sldMk cId="0" sldId="262"/>
        </pc:sldMkLst>
      </pc:sldChg>
      <pc:sldChg chg="add">
        <pc:chgData name="Jason Cook" userId="6ebe3673-38a7-4e40-b49b-9fac593f6c12" providerId="ADAL" clId="{9FA37DF7-FC32-4690-816A-177CFC428E89}" dt="2025-03-24T18:47:19.079" v="1776" actId="2890"/>
        <pc:sldMkLst>
          <pc:docMk/>
          <pc:sldMk cId="1571131700" sldId="263"/>
        </pc:sldMkLst>
      </pc:sldChg>
      <pc:sldChg chg="modNotesTx">
        <pc:chgData name="Jason Cook" userId="6ebe3673-38a7-4e40-b49b-9fac593f6c12" providerId="ADAL" clId="{9FA37DF7-FC32-4690-816A-177CFC428E89}" dt="2025-03-24T18:17:22.685" v="567" actId="20577"/>
        <pc:sldMkLst>
          <pc:docMk/>
          <pc:sldMk cId="0" sldId="264"/>
        </pc:sldMkLst>
      </pc:sldChg>
      <pc:sldChg chg="delSp modSp add mod ord">
        <pc:chgData name="Jason Cook" userId="6ebe3673-38a7-4e40-b49b-9fac593f6c12" providerId="ADAL" clId="{9FA37DF7-FC32-4690-816A-177CFC428E89}" dt="2025-03-24T18:54:43.020" v="2074" actId="14100"/>
        <pc:sldMkLst>
          <pc:docMk/>
          <pc:sldMk cId="3001815209" sldId="265"/>
        </pc:sldMkLst>
      </pc:sldChg>
      <pc:sldChg chg="modNotesTx">
        <pc:chgData name="Jason Cook" userId="6ebe3673-38a7-4e40-b49b-9fac593f6c12" providerId="ADAL" clId="{9FA37DF7-FC32-4690-816A-177CFC428E89}" dt="2025-03-24T18:22:38.631" v="648" actId="20577"/>
        <pc:sldMkLst>
          <pc:docMk/>
          <pc:sldMk cId="0" sldId="266"/>
        </pc:sldMkLst>
      </pc:sldChg>
      <pc:sldChg chg="modNotesTx">
        <pc:chgData name="Jason Cook" userId="6ebe3673-38a7-4e40-b49b-9fac593f6c12" providerId="ADAL" clId="{9FA37DF7-FC32-4690-816A-177CFC428E89}" dt="2025-03-24T18:27:21.529" v="770" actId="20577"/>
        <pc:sldMkLst>
          <pc:docMk/>
          <pc:sldMk cId="0" sldId="275"/>
        </pc:sldMkLst>
      </pc:sldChg>
      <pc:sldChg chg="ord modNotesTx">
        <pc:chgData name="Jason Cook" userId="6ebe3673-38a7-4e40-b49b-9fac593f6c12" providerId="ADAL" clId="{9FA37DF7-FC32-4690-816A-177CFC428E89}" dt="2025-03-24T18:20:56.359" v="608" actId="20577"/>
        <pc:sldMkLst>
          <pc:docMk/>
          <pc:sldMk cId="3304517173" sldId="298"/>
        </pc:sldMkLst>
      </pc:sldChg>
      <pc:sldChg chg="modSp mod modNotesTx">
        <pc:chgData name="Jason Cook" userId="6ebe3673-38a7-4e40-b49b-9fac593f6c12" providerId="ADAL" clId="{9FA37DF7-FC32-4690-816A-177CFC428E89}" dt="2025-03-24T18:49:37.230" v="1862" actId="1076"/>
        <pc:sldMkLst>
          <pc:docMk/>
          <pc:sldMk cId="0" sldId="302"/>
        </pc:sldMkLst>
      </pc:sldChg>
      <pc:sldChg chg="modSp mod">
        <pc:chgData name="Jason Cook" userId="6ebe3673-38a7-4e40-b49b-9fac593f6c12" providerId="ADAL" clId="{9FA37DF7-FC32-4690-816A-177CFC428E89}" dt="2025-03-24T18:46:46.292" v="1775" actId="20577"/>
        <pc:sldMkLst>
          <pc:docMk/>
          <pc:sldMk cId="0" sldId="341"/>
        </pc:sldMkLst>
      </pc:sldChg>
      <pc:sldChg chg="modNotesTx">
        <pc:chgData name="Jason Cook" userId="6ebe3673-38a7-4e40-b49b-9fac593f6c12" providerId="ADAL" clId="{9FA37DF7-FC32-4690-816A-177CFC428E89}" dt="2025-03-24T18:29:39.850" v="814" actId="20577"/>
        <pc:sldMkLst>
          <pc:docMk/>
          <pc:sldMk cId="1007257920" sldId="342"/>
        </pc:sldMkLst>
      </pc:sldChg>
      <pc:sldChg chg="modNotesTx">
        <pc:chgData name="Jason Cook" userId="6ebe3673-38a7-4e40-b49b-9fac593f6c12" providerId="ADAL" clId="{9FA37DF7-FC32-4690-816A-177CFC428E89}" dt="2025-03-24T18:32:54.598" v="1115" actId="20577"/>
        <pc:sldMkLst>
          <pc:docMk/>
          <pc:sldMk cId="3433997392" sldId="343"/>
        </pc:sldMkLst>
      </pc:sldChg>
      <pc:sldChg chg="modTransition modNotesTx">
        <pc:chgData name="Jason Cook" userId="6ebe3673-38a7-4e40-b49b-9fac593f6c12" providerId="ADAL" clId="{9FA37DF7-FC32-4690-816A-177CFC428E89}" dt="2025-03-24T18:34:05.535" v="1201" actId="20577"/>
        <pc:sldMkLst>
          <pc:docMk/>
          <pc:sldMk cId="3126816110" sldId="344"/>
        </pc:sldMkLst>
      </pc:sldChg>
      <pc:sldChg chg="modNotesTx">
        <pc:chgData name="Jason Cook" userId="6ebe3673-38a7-4e40-b49b-9fac593f6c12" providerId="ADAL" clId="{9FA37DF7-FC32-4690-816A-177CFC428E89}" dt="2025-03-24T18:38:35.028" v="1554" actId="20577"/>
        <pc:sldMkLst>
          <pc:docMk/>
          <pc:sldMk cId="1181400448" sldId="345"/>
        </pc:sldMkLst>
      </pc:sldChg>
      <pc:sldChg chg="modTransition modNotesTx">
        <pc:chgData name="Jason Cook" userId="6ebe3673-38a7-4e40-b49b-9fac593f6c12" providerId="ADAL" clId="{9FA37DF7-FC32-4690-816A-177CFC428E89}" dt="2025-03-24T18:39:50.876" v="1674" actId="20577"/>
        <pc:sldMkLst>
          <pc:docMk/>
          <pc:sldMk cId="640420290" sldId="346"/>
        </pc:sldMkLst>
      </pc:sldChg>
      <pc:sldChg chg="modNotesTx">
        <pc:chgData name="Jason Cook" userId="6ebe3673-38a7-4e40-b49b-9fac593f6c12" providerId="ADAL" clId="{9FA37DF7-FC32-4690-816A-177CFC428E89}" dt="2025-03-24T18:40:56.488" v="1765" actId="20577"/>
        <pc:sldMkLst>
          <pc:docMk/>
          <pc:sldMk cId="1447863939" sldId="347"/>
        </pc:sldMkLst>
      </pc:sldChg>
      <pc:sldChg chg="modNotesTx">
        <pc:chgData name="Jason Cook" userId="6ebe3673-38a7-4e40-b49b-9fac593f6c12" providerId="ADAL" clId="{9FA37DF7-FC32-4690-816A-177CFC428E89}" dt="2025-03-24T18:32:14.436" v="1078" actId="20577"/>
        <pc:sldMkLst>
          <pc:docMk/>
          <pc:sldMk cId="661692439" sldId="2147482313"/>
        </pc:sldMkLst>
      </pc:sldChg>
      <pc:sldChg chg="modNotesTx">
        <pc:chgData name="Jason Cook" userId="6ebe3673-38a7-4e40-b49b-9fac593f6c12" providerId="ADAL" clId="{9FA37DF7-FC32-4690-816A-177CFC428E89}" dt="2025-03-24T18:35:43.464" v="1421" actId="20577"/>
        <pc:sldMkLst>
          <pc:docMk/>
          <pc:sldMk cId="4181495503" sldId="2147483644"/>
        </pc:sldMkLst>
      </pc:sldChg>
      <pc:sldChg chg="modNotesTx">
        <pc:chgData name="Jason Cook" userId="6ebe3673-38a7-4e40-b49b-9fac593f6c12" providerId="ADAL" clId="{9FA37DF7-FC32-4690-816A-177CFC428E89}" dt="2025-03-24T18:30:25.585" v="895" actId="20577"/>
        <pc:sldMkLst>
          <pc:docMk/>
          <pc:sldMk cId="1283062572" sldId="2147483646"/>
        </pc:sldMkLst>
      </pc:sldChg>
      <pc:sldChg chg="modNotesTx">
        <pc:chgData name="Jason Cook" userId="6ebe3673-38a7-4e40-b49b-9fac593f6c12" providerId="ADAL" clId="{9FA37DF7-FC32-4690-816A-177CFC428E89}" dt="2025-03-24T18:31:24.207" v="939" actId="20577"/>
        <pc:sldMkLst>
          <pc:docMk/>
          <pc:sldMk cId="3303692368" sldId="2147483647"/>
        </pc:sldMkLst>
      </pc:sldChg>
    </pc:docChg>
  </pc:docChgLst>
  <pc:docChgLst>
    <pc:chgData name="Jason Cook" userId="6ebe3673-38a7-4e40-b49b-9fac593f6c12" providerId="ADAL" clId="{4A3A62DD-B9F8-4AE7-9F57-3F828A0018C1}"/>
    <pc:docChg chg="undo custSel addSld delSld modSld sldOrd delMainMaster">
      <pc:chgData name="Jason Cook" userId="6ebe3673-38a7-4e40-b49b-9fac593f6c12" providerId="ADAL" clId="{4A3A62DD-B9F8-4AE7-9F57-3F828A0018C1}" dt="2025-04-28T19:34:07.400" v="977" actId="20577"/>
      <pc:docMkLst>
        <pc:docMk/>
      </pc:docMkLst>
      <pc:sldChg chg="addSp delSp modSp mod modClrScheme chgLayout">
        <pc:chgData name="Jason Cook" userId="6ebe3673-38a7-4e40-b49b-9fac593f6c12" providerId="ADAL" clId="{4A3A62DD-B9F8-4AE7-9F57-3F828A0018C1}" dt="2025-04-28T17:20:22.477" v="221" actId="20577"/>
        <pc:sldMkLst>
          <pc:docMk/>
          <pc:sldMk cId="2313955301" sldId="256"/>
        </pc:sldMkLst>
        <pc:spChg chg="mod">
          <ac:chgData name="Jason Cook" userId="6ebe3673-38a7-4e40-b49b-9fac593f6c12" providerId="ADAL" clId="{4A3A62DD-B9F8-4AE7-9F57-3F828A0018C1}" dt="2025-04-28T17:20:22.477" v="221" actId="20577"/>
          <ac:spMkLst>
            <pc:docMk/>
            <pc:sldMk cId="2313955301" sldId="256"/>
            <ac:spMk id="2" creationId="{7EF3E6D0-0526-027A-AEBF-ED19BA736BD1}"/>
          </ac:spMkLst>
        </pc:spChg>
        <pc:spChg chg="add del mod ord">
          <ac:chgData name="Jason Cook" userId="6ebe3673-38a7-4e40-b49b-9fac593f6c12" providerId="ADAL" clId="{4A3A62DD-B9F8-4AE7-9F57-3F828A0018C1}" dt="2025-04-28T17:11:27.664" v="59" actId="700"/>
          <ac:spMkLst>
            <pc:docMk/>
            <pc:sldMk cId="2313955301" sldId="256"/>
            <ac:spMk id="3" creationId="{FD08EBB3-25FA-DE0C-88C2-0960590798E8}"/>
          </ac:spMkLst>
        </pc:spChg>
        <pc:spChg chg="add del mod ord">
          <ac:chgData name="Jason Cook" userId="6ebe3673-38a7-4e40-b49b-9fac593f6c12" providerId="ADAL" clId="{4A3A62DD-B9F8-4AE7-9F57-3F828A0018C1}" dt="2025-04-28T17:11:27.664" v="59" actId="700"/>
          <ac:spMkLst>
            <pc:docMk/>
            <pc:sldMk cId="2313955301" sldId="256"/>
            <ac:spMk id="4" creationId="{D1921ED8-9D2D-6265-6226-8A7DC740C303}"/>
          </ac:spMkLst>
        </pc:spChg>
        <pc:picChg chg="del">
          <ac:chgData name="Jason Cook" userId="6ebe3673-38a7-4e40-b49b-9fac593f6c12" providerId="ADAL" clId="{4A3A62DD-B9F8-4AE7-9F57-3F828A0018C1}" dt="2025-04-28T17:13:18.009" v="145" actId="478"/>
          <ac:picMkLst>
            <pc:docMk/>
            <pc:sldMk cId="2313955301" sldId="256"/>
            <ac:picMk id="1026" creationId="{194D1F5D-5EE0-3FE8-0FCD-65660D1C6431}"/>
          </ac:picMkLst>
        </pc:picChg>
      </pc:sldChg>
      <pc:sldChg chg="modSp mod">
        <pc:chgData name="Jason Cook" userId="6ebe3673-38a7-4e40-b49b-9fac593f6c12" providerId="ADAL" clId="{4A3A62DD-B9F8-4AE7-9F57-3F828A0018C1}" dt="2025-04-28T17:12:09.379" v="63" actId="5793"/>
        <pc:sldMkLst>
          <pc:docMk/>
          <pc:sldMk cId="0" sldId="257"/>
        </pc:sldMkLst>
        <pc:spChg chg="mod">
          <ac:chgData name="Jason Cook" userId="6ebe3673-38a7-4e40-b49b-9fac593f6c12" providerId="ADAL" clId="{4A3A62DD-B9F8-4AE7-9F57-3F828A0018C1}" dt="2025-04-28T17:12:09.379" v="63" actId="5793"/>
          <ac:spMkLst>
            <pc:docMk/>
            <pc:sldMk cId="0" sldId="257"/>
            <ac:spMk id="4116" creationId="{00000000-0000-0000-0000-000000000000}"/>
          </ac:spMkLst>
        </pc:spChg>
      </pc:sldChg>
      <pc:sldChg chg="del">
        <pc:chgData name="Jason Cook" userId="6ebe3673-38a7-4e40-b49b-9fac593f6c12" providerId="ADAL" clId="{4A3A62DD-B9F8-4AE7-9F57-3F828A0018C1}" dt="2025-04-28T17:14:28.409" v="147" actId="47"/>
        <pc:sldMkLst>
          <pc:docMk/>
          <pc:sldMk cId="0" sldId="266"/>
        </pc:sldMkLst>
      </pc:sldChg>
      <pc:sldChg chg="del">
        <pc:chgData name="Jason Cook" userId="6ebe3673-38a7-4e40-b49b-9fac593f6c12" providerId="ADAL" clId="{4A3A62DD-B9F8-4AE7-9F57-3F828A0018C1}" dt="2025-04-28T17:14:27.238" v="146" actId="47"/>
        <pc:sldMkLst>
          <pc:docMk/>
          <pc:sldMk cId="0" sldId="267"/>
        </pc:sldMkLst>
      </pc:sldChg>
      <pc:sldChg chg="addSp delSp modSp mod">
        <pc:chgData name="Jason Cook" userId="6ebe3673-38a7-4e40-b49b-9fac593f6c12" providerId="ADAL" clId="{4A3A62DD-B9F8-4AE7-9F57-3F828A0018C1}" dt="2025-04-28T18:42:28.960" v="695" actId="22"/>
        <pc:sldMkLst>
          <pc:docMk/>
          <pc:sldMk cId="2040505965" sldId="269"/>
        </pc:sldMkLst>
        <pc:spChg chg="mod">
          <ac:chgData name="Jason Cook" userId="6ebe3673-38a7-4e40-b49b-9fac593f6c12" providerId="ADAL" clId="{4A3A62DD-B9F8-4AE7-9F57-3F828A0018C1}" dt="2025-04-28T18:41:24.390" v="688" actId="1076"/>
          <ac:spMkLst>
            <pc:docMk/>
            <pc:sldMk cId="2040505965" sldId="269"/>
            <ac:spMk id="4303" creationId="{00000000-0000-0000-0000-000000000000}"/>
          </ac:spMkLst>
        </pc:spChg>
        <pc:picChg chg="add del mod">
          <ac:chgData name="Jason Cook" userId="6ebe3673-38a7-4e40-b49b-9fac593f6c12" providerId="ADAL" clId="{4A3A62DD-B9F8-4AE7-9F57-3F828A0018C1}" dt="2025-04-28T18:42:28.960" v="695" actId="22"/>
          <ac:picMkLst>
            <pc:docMk/>
            <pc:sldMk cId="2040505965" sldId="269"/>
            <ac:picMk id="3" creationId="{086B1EB0-4D77-29BB-48E4-53E7DF8EAE6E}"/>
          </ac:picMkLst>
        </pc:picChg>
      </pc:sldChg>
      <pc:sldChg chg="addSp delSp modSp mod">
        <pc:chgData name="Jason Cook" userId="6ebe3673-38a7-4e40-b49b-9fac593f6c12" providerId="ADAL" clId="{4A3A62DD-B9F8-4AE7-9F57-3F828A0018C1}" dt="2025-04-28T17:22:54.198" v="236" actId="1076"/>
        <pc:sldMkLst>
          <pc:docMk/>
          <pc:sldMk cId="0" sldId="302"/>
        </pc:sldMkLst>
        <pc:spChg chg="add mod">
          <ac:chgData name="Jason Cook" userId="6ebe3673-38a7-4e40-b49b-9fac593f6c12" providerId="ADAL" clId="{4A3A62DD-B9F8-4AE7-9F57-3F828A0018C1}" dt="2025-04-28T17:22:54.198" v="236" actId="1076"/>
          <ac:spMkLst>
            <pc:docMk/>
            <pc:sldMk cId="0" sldId="302"/>
            <ac:spMk id="2" creationId="{16C2A353-7694-5315-62BD-A1C729959E56}"/>
          </ac:spMkLst>
        </pc:spChg>
        <pc:spChg chg="del mod">
          <ac:chgData name="Jason Cook" userId="6ebe3673-38a7-4e40-b49b-9fac593f6c12" providerId="ADAL" clId="{4A3A62DD-B9F8-4AE7-9F57-3F828A0018C1}" dt="2025-04-28T17:22:19.383" v="228" actId="478"/>
          <ac:spMkLst>
            <pc:docMk/>
            <pc:sldMk cId="0" sldId="302"/>
            <ac:spMk id="4869" creationId="{00000000-0000-0000-0000-000000000000}"/>
          </ac:spMkLst>
        </pc:spChg>
        <pc:spChg chg="del mod">
          <ac:chgData name="Jason Cook" userId="6ebe3673-38a7-4e40-b49b-9fac593f6c12" providerId="ADAL" clId="{4A3A62DD-B9F8-4AE7-9F57-3F828A0018C1}" dt="2025-04-28T17:18:05.643" v="194" actId="478"/>
          <ac:spMkLst>
            <pc:docMk/>
            <pc:sldMk cId="0" sldId="302"/>
            <ac:spMk id="4870" creationId="{00000000-0000-0000-0000-000000000000}"/>
          </ac:spMkLst>
        </pc:spChg>
        <pc:spChg chg="del">
          <ac:chgData name="Jason Cook" userId="6ebe3673-38a7-4e40-b49b-9fac593f6c12" providerId="ADAL" clId="{4A3A62DD-B9F8-4AE7-9F57-3F828A0018C1}" dt="2025-04-28T17:18:11.018" v="197" actId="478"/>
          <ac:spMkLst>
            <pc:docMk/>
            <pc:sldMk cId="0" sldId="302"/>
            <ac:spMk id="4871" creationId="{00000000-0000-0000-0000-000000000000}"/>
          </ac:spMkLst>
        </pc:spChg>
        <pc:spChg chg="del">
          <ac:chgData name="Jason Cook" userId="6ebe3673-38a7-4e40-b49b-9fac593f6c12" providerId="ADAL" clId="{4A3A62DD-B9F8-4AE7-9F57-3F828A0018C1}" dt="2025-04-28T17:18:12.889" v="198" actId="478"/>
          <ac:spMkLst>
            <pc:docMk/>
            <pc:sldMk cId="0" sldId="302"/>
            <ac:spMk id="4872" creationId="{00000000-0000-0000-0000-000000000000}"/>
          </ac:spMkLst>
        </pc:spChg>
        <pc:spChg chg="del">
          <ac:chgData name="Jason Cook" userId="6ebe3673-38a7-4e40-b49b-9fac593f6c12" providerId="ADAL" clId="{4A3A62DD-B9F8-4AE7-9F57-3F828A0018C1}" dt="2025-04-28T17:18:16.369" v="200" actId="478"/>
          <ac:spMkLst>
            <pc:docMk/>
            <pc:sldMk cId="0" sldId="302"/>
            <ac:spMk id="4873" creationId="{00000000-0000-0000-0000-000000000000}"/>
          </ac:spMkLst>
        </pc:spChg>
        <pc:spChg chg="del">
          <ac:chgData name="Jason Cook" userId="6ebe3673-38a7-4e40-b49b-9fac593f6c12" providerId="ADAL" clId="{4A3A62DD-B9F8-4AE7-9F57-3F828A0018C1}" dt="2025-04-28T17:18:20.123" v="202" actId="478"/>
          <ac:spMkLst>
            <pc:docMk/>
            <pc:sldMk cId="0" sldId="302"/>
            <ac:spMk id="4874" creationId="{00000000-0000-0000-0000-000000000000}"/>
          </ac:spMkLst>
        </pc:spChg>
        <pc:spChg chg="del">
          <ac:chgData name="Jason Cook" userId="6ebe3673-38a7-4e40-b49b-9fac593f6c12" providerId="ADAL" clId="{4A3A62DD-B9F8-4AE7-9F57-3F828A0018C1}" dt="2025-04-28T17:18:21.297" v="203" actId="478"/>
          <ac:spMkLst>
            <pc:docMk/>
            <pc:sldMk cId="0" sldId="302"/>
            <ac:spMk id="4875" creationId="{00000000-0000-0000-0000-000000000000}"/>
          </ac:spMkLst>
        </pc:spChg>
        <pc:spChg chg="del">
          <ac:chgData name="Jason Cook" userId="6ebe3673-38a7-4e40-b49b-9fac593f6c12" providerId="ADAL" clId="{4A3A62DD-B9F8-4AE7-9F57-3F828A0018C1}" dt="2025-04-28T17:18:14.617" v="199" actId="478"/>
          <ac:spMkLst>
            <pc:docMk/>
            <pc:sldMk cId="0" sldId="302"/>
            <ac:spMk id="4876" creationId="{00000000-0000-0000-0000-000000000000}"/>
          </ac:spMkLst>
        </pc:spChg>
        <pc:spChg chg="del">
          <ac:chgData name="Jason Cook" userId="6ebe3673-38a7-4e40-b49b-9fac593f6c12" providerId="ADAL" clId="{4A3A62DD-B9F8-4AE7-9F57-3F828A0018C1}" dt="2025-04-28T17:18:17.986" v="201" actId="478"/>
          <ac:spMkLst>
            <pc:docMk/>
            <pc:sldMk cId="0" sldId="302"/>
            <ac:spMk id="4877" creationId="{00000000-0000-0000-0000-000000000000}"/>
          </ac:spMkLst>
        </pc:spChg>
        <pc:spChg chg="del">
          <ac:chgData name="Jason Cook" userId="6ebe3673-38a7-4e40-b49b-9fac593f6c12" providerId="ADAL" clId="{4A3A62DD-B9F8-4AE7-9F57-3F828A0018C1}" dt="2025-04-28T17:18:22.638" v="204" actId="478"/>
          <ac:spMkLst>
            <pc:docMk/>
            <pc:sldMk cId="0" sldId="302"/>
            <ac:spMk id="4878" creationId="{00000000-0000-0000-0000-000000000000}"/>
          </ac:spMkLst>
        </pc:spChg>
        <pc:picChg chg="add mod">
          <ac:chgData name="Jason Cook" userId="6ebe3673-38a7-4e40-b49b-9fac593f6c12" providerId="ADAL" clId="{4A3A62DD-B9F8-4AE7-9F57-3F828A0018C1}" dt="2025-04-28T17:22:32.531" v="233" actId="1076"/>
          <ac:picMkLst>
            <pc:docMk/>
            <pc:sldMk cId="0" sldId="302"/>
            <ac:picMk id="3" creationId="{C9A6B596-899A-A60C-FCD7-291A8F9087DF}"/>
          </ac:picMkLst>
        </pc:picChg>
        <pc:picChg chg="add del mod">
          <ac:chgData name="Jason Cook" userId="6ebe3673-38a7-4e40-b49b-9fac593f6c12" providerId="ADAL" clId="{4A3A62DD-B9F8-4AE7-9F57-3F828A0018C1}" dt="2025-04-28T17:22:08.770" v="225" actId="478"/>
          <ac:picMkLst>
            <pc:docMk/>
            <pc:sldMk cId="0" sldId="302"/>
            <ac:picMk id="4868" creationId="{00000000-0000-0000-0000-000000000000}"/>
          </ac:picMkLst>
        </pc:picChg>
      </pc:sldChg>
      <pc:sldChg chg="addSp delSp modSp add mod modAnim">
        <pc:chgData name="Jason Cook" userId="6ebe3673-38a7-4e40-b49b-9fac593f6c12" providerId="ADAL" clId="{4A3A62DD-B9F8-4AE7-9F57-3F828A0018C1}" dt="2025-04-28T18:53:53.735" v="759"/>
        <pc:sldMkLst>
          <pc:docMk/>
          <pc:sldMk cId="1567767555" sldId="303"/>
        </pc:sldMkLst>
        <pc:spChg chg="add mod">
          <ac:chgData name="Jason Cook" userId="6ebe3673-38a7-4e40-b49b-9fac593f6c12" providerId="ADAL" clId="{4A3A62DD-B9F8-4AE7-9F57-3F828A0018C1}" dt="2025-04-28T18:20:34.436" v="371" actId="20577"/>
          <ac:spMkLst>
            <pc:docMk/>
            <pc:sldMk cId="1567767555" sldId="303"/>
            <ac:spMk id="4" creationId="{56EFA81C-3EC0-2EA6-06CF-EFEDBDB37AF5}"/>
          </ac:spMkLst>
        </pc:spChg>
        <pc:spChg chg="add mod">
          <ac:chgData name="Jason Cook" userId="6ebe3673-38a7-4e40-b49b-9fac593f6c12" providerId="ADAL" clId="{4A3A62DD-B9F8-4AE7-9F57-3F828A0018C1}" dt="2025-04-28T18:20:12.395" v="358" actId="1076"/>
          <ac:spMkLst>
            <pc:docMk/>
            <pc:sldMk cId="1567767555" sldId="303"/>
            <ac:spMk id="5" creationId="{462DD2B3-5299-484F-BCB2-232B15ED6403}"/>
          </ac:spMkLst>
        </pc:spChg>
        <pc:spChg chg="add mod">
          <ac:chgData name="Jason Cook" userId="6ebe3673-38a7-4e40-b49b-9fac593f6c12" providerId="ADAL" clId="{4A3A62DD-B9F8-4AE7-9F57-3F828A0018C1}" dt="2025-04-28T18:20:20.921" v="359" actId="1076"/>
          <ac:spMkLst>
            <pc:docMk/>
            <pc:sldMk cId="1567767555" sldId="303"/>
            <ac:spMk id="6" creationId="{517E3B6A-CF41-A20F-62F0-E4FC1C215491}"/>
          </ac:spMkLst>
        </pc:spChg>
        <pc:spChg chg="mod">
          <ac:chgData name="Jason Cook" userId="6ebe3673-38a7-4e40-b49b-9fac593f6c12" providerId="ADAL" clId="{4A3A62DD-B9F8-4AE7-9F57-3F828A0018C1}" dt="2025-04-28T18:20:03.346" v="356" actId="20577"/>
          <ac:spMkLst>
            <pc:docMk/>
            <pc:sldMk cId="1567767555" sldId="303"/>
            <ac:spMk id="4869" creationId="{E5C8581D-6424-5B40-6BFD-C48CCDF7D058}"/>
          </ac:spMkLst>
        </pc:spChg>
        <pc:spChg chg="del">
          <ac:chgData name="Jason Cook" userId="6ebe3673-38a7-4e40-b49b-9fac593f6c12" providerId="ADAL" clId="{4A3A62DD-B9F8-4AE7-9F57-3F828A0018C1}" dt="2025-04-28T17:24:34.112" v="237" actId="478"/>
          <ac:spMkLst>
            <pc:docMk/>
            <pc:sldMk cId="1567767555" sldId="303"/>
            <ac:spMk id="4870" creationId="{664A8DF6-2E2B-7526-9B5A-1EB9D890C7E5}"/>
          </ac:spMkLst>
        </pc:spChg>
        <pc:spChg chg="del">
          <ac:chgData name="Jason Cook" userId="6ebe3673-38a7-4e40-b49b-9fac593f6c12" providerId="ADAL" clId="{4A3A62DD-B9F8-4AE7-9F57-3F828A0018C1}" dt="2025-04-28T17:24:34.912" v="238" actId="478"/>
          <ac:spMkLst>
            <pc:docMk/>
            <pc:sldMk cId="1567767555" sldId="303"/>
            <ac:spMk id="4871" creationId="{0E115D56-FA2C-781C-EED4-330918A8DD09}"/>
          </ac:spMkLst>
        </pc:spChg>
        <pc:spChg chg="del">
          <ac:chgData name="Jason Cook" userId="6ebe3673-38a7-4e40-b49b-9fac593f6c12" providerId="ADAL" clId="{4A3A62DD-B9F8-4AE7-9F57-3F828A0018C1}" dt="2025-04-28T17:24:41.358" v="241" actId="478"/>
          <ac:spMkLst>
            <pc:docMk/>
            <pc:sldMk cId="1567767555" sldId="303"/>
            <ac:spMk id="4872" creationId="{4DE7E4EF-60A4-3FC7-4458-449E7B0D2E0B}"/>
          </ac:spMkLst>
        </pc:spChg>
        <pc:spChg chg="del mod">
          <ac:chgData name="Jason Cook" userId="6ebe3673-38a7-4e40-b49b-9fac593f6c12" providerId="ADAL" clId="{4A3A62DD-B9F8-4AE7-9F57-3F828A0018C1}" dt="2025-04-28T17:24:46.387" v="245" actId="478"/>
          <ac:spMkLst>
            <pc:docMk/>
            <pc:sldMk cId="1567767555" sldId="303"/>
            <ac:spMk id="4873" creationId="{D9FA29D2-CF37-B1E9-DBF2-876EE53E7066}"/>
          </ac:spMkLst>
        </pc:spChg>
        <pc:spChg chg="del">
          <ac:chgData name="Jason Cook" userId="6ebe3673-38a7-4e40-b49b-9fac593f6c12" providerId="ADAL" clId="{4A3A62DD-B9F8-4AE7-9F57-3F828A0018C1}" dt="2025-04-28T17:24:47.798" v="246" actId="478"/>
          <ac:spMkLst>
            <pc:docMk/>
            <pc:sldMk cId="1567767555" sldId="303"/>
            <ac:spMk id="4874" creationId="{2FCBF101-01ED-7E3D-9BD8-5946ACA698B4}"/>
          </ac:spMkLst>
        </pc:spChg>
        <pc:spChg chg="del">
          <ac:chgData name="Jason Cook" userId="6ebe3673-38a7-4e40-b49b-9fac593f6c12" providerId="ADAL" clId="{4A3A62DD-B9F8-4AE7-9F57-3F828A0018C1}" dt="2025-04-28T17:24:49.349" v="247" actId="478"/>
          <ac:spMkLst>
            <pc:docMk/>
            <pc:sldMk cId="1567767555" sldId="303"/>
            <ac:spMk id="4875" creationId="{AF462F8B-571B-8FEB-8D93-655743EEAEFE}"/>
          </ac:spMkLst>
        </pc:spChg>
        <pc:spChg chg="del">
          <ac:chgData name="Jason Cook" userId="6ebe3673-38a7-4e40-b49b-9fac593f6c12" providerId="ADAL" clId="{4A3A62DD-B9F8-4AE7-9F57-3F828A0018C1}" dt="2025-04-28T17:24:42.893" v="242" actId="478"/>
          <ac:spMkLst>
            <pc:docMk/>
            <pc:sldMk cId="1567767555" sldId="303"/>
            <ac:spMk id="4876" creationId="{29E2E11C-FC53-331A-FB7B-F9FC92F70106}"/>
          </ac:spMkLst>
        </pc:spChg>
        <pc:spChg chg="del">
          <ac:chgData name="Jason Cook" userId="6ebe3673-38a7-4e40-b49b-9fac593f6c12" providerId="ADAL" clId="{4A3A62DD-B9F8-4AE7-9F57-3F828A0018C1}" dt="2025-04-28T17:24:44.437" v="243" actId="478"/>
          <ac:spMkLst>
            <pc:docMk/>
            <pc:sldMk cId="1567767555" sldId="303"/>
            <ac:spMk id="4877" creationId="{C6BAF746-51D0-15D0-A039-81D4CB97AA9D}"/>
          </ac:spMkLst>
        </pc:spChg>
        <pc:spChg chg="del">
          <ac:chgData name="Jason Cook" userId="6ebe3673-38a7-4e40-b49b-9fac593f6c12" providerId="ADAL" clId="{4A3A62DD-B9F8-4AE7-9F57-3F828A0018C1}" dt="2025-04-28T17:24:58.447" v="252" actId="478"/>
          <ac:spMkLst>
            <pc:docMk/>
            <pc:sldMk cId="1567767555" sldId="303"/>
            <ac:spMk id="4878" creationId="{9BD12D34-1A4C-8F8D-958A-360E939FB4BB}"/>
          </ac:spMkLst>
        </pc:spChg>
        <pc:picChg chg="add mod">
          <ac:chgData name="Jason Cook" userId="6ebe3673-38a7-4e40-b49b-9fac593f6c12" providerId="ADAL" clId="{4A3A62DD-B9F8-4AE7-9F57-3F828A0018C1}" dt="2025-04-28T18:20:08.398" v="357" actId="1076"/>
          <ac:picMkLst>
            <pc:docMk/>
            <pc:sldMk cId="1567767555" sldId="303"/>
            <ac:picMk id="3" creationId="{5D602A45-6D36-F8C8-7329-EEB7AD5A970F}"/>
          </ac:picMkLst>
        </pc:picChg>
        <pc:picChg chg="add mod">
          <ac:chgData name="Jason Cook" userId="6ebe3673-38a7-4e40-b49b-9fac593f6c12" providerId="ADAL" clId="{4A3A62DD-B9F8-4AE7-9F57-3F828A0018C1}" dt="2025-04-28T18:19:56.063" v="354" actId="1076"/>
          <ac:picMkLst>
            <pc:docMk/>
            <pc:sldMk cId="1567767555" sldId="303"/>
            <ac:picMk id="1026" creationId="{9A477F91-DA8A-820D-ADC9-B711DD54994D}"/>
          </ac:picMkLst>
        </pc:picChg>
        <pc:picChg chg="add mod">
          <ac:chgData name="Jason Cook" userId="6ebe3673-38a7-4e40-b49b-9fac593f6c12" providerId="ADAL" clId="{4A3A62DD-B9F8-4AE7-9F57-3F828A0018C1}" dt="2025-04-28T18:19:14.839" v="321" actId="1076"/>
          <ac:picMkLst>
            <pc:docMk/>
            <pc:sldMk cId="1567767555" sldId="303"/>
            <ac:picMk id="1028" creationId="{B028E455-4A50-252C-BB2E-31629B73D28A}"/>
          </ac:picMkLst>
        </pc:picChg>
        <pc:picChg chg="add del mod">
          <ac:chgData name="Jason Cook" userId="6ebe3673-38a7-4e40-b49b-9fac593f6c12" providerId="ADAL" clId="{4A3A62DD-B9F8-4AE7-9F57-3F828A0018C1}" dt="2025-04-28T18:18:58.969" v="317" actId="14100"/>
          <ac:picMkLst>
            <pc:docMk/>
            <pc:sldMk cId="1567767555" sldId="303"/>
            <ac:picMk id="4868" creationId="{37838F79-2FA7-7B27-FD3D-3C88A3A8B542}"/>
          </ac:picMkLst>
        </pc:picChg>
      </pc:sldChg>
      <pc:sldChg chg="addSp delSp modSp add mod addAnim delAnim modAnim">
        <pc:chgData name="Jason Cook" userId="6ebe3673-38a7-4e40-b49b-9fac593f6c12" providerId="ADAL" clId="{4A3A62DD-B9F8-4AE7-9F57-3F828A0018C1}" dt="2025-04-28T18:47:31.462" v="705" actId="478"/>
        <pc:sldMkLst>
          <pc:docMk/>
          <pc:sldMk cId="2029059917" sldId="304"/>
        </pc:sldMkLst>
        <pc:spChg chg="del">
          <ac:chgData name="Jason Cook" userId="6ebe3673-38a7-4e40-b49b-9fac593f6c12" providerId="ADAL" clId="{4A3A62DD-B9F8-4AE7-9F57-3F828A0018C1}" dt="2025-04-28T18:21:10.959" v="374" actId="478"/>
          <ac:spMkLst>
            <pc:docMk/>
            <pc:sldMk cId="2029059917" sldId="304"/>
            <ac:spMk id="4" creationId="{EB8A6516-00C0-8A4F-5E38-2421E834A6F0}"/>
          </ac:spMkLst>
        </pc:spChg>
        <pc:spChg chg="del">
          <ac:chgData name="Jason Cook" userId="6ebe3673-38a7-4e40-b49b-9fac593f6c12" providerId="ADAL" clId="{4A3A62DD-B9F8-4AE7-9F57-3F828A0018C1}" dt="2025-04-28T18:22:05.364" v="397" actId="478"/>
          <ac:spMkLst>
            <pc:docMk/>
            <pc:sldMk cId="2029059917" sldId="304"/>
            <ac:spMk id="5" creationId="{08264332-1C48-48A8-51C4-C545DE50442B}"/>
          </ac:spMkLst>
        </pc:spChg>
        <pc:spChg chg="del">
          <ac:chgData name="Jason Cook" userId="6ebe3673-38a7-4e40-b49b-9fac593f6c12" providerId="ADAL" clId="{4A3A62DD-B9F8-4AE7-9F57-3F828A0018C1}" dt="2025-04-28T18:21:24.171" v="380" actId="478"/>
          <ac:spMkLst>
            <pc:docMk/>
            <pc:sldMk cId="2029059917" sldId="304"/>
            <ac:spMk id="6" creationId="{F1120F2C-8D00-8621-42CC-D4A768C28F39}"/>
          </ac:spMkLst>
        </pc:spChg>
        <pc:spChg chg="add mod">
          <ac:chgData name="Jason Cook" userId="6ebe3673-38a7-4e40-b49b-9fac593f6c12" providerId="ADAL" clId="{4A3A62DD-B9F8-4AE7-9F57-3F828A0018C1}" dt="2025-04-28T18:28:46.404" v="472" actId="1076"/>
          <ac:spMkLst>
            <pc:docMk/>
            <pc:sldMk cId="2029059917" sldId="304"/>
            <ac:spMk id="14" creationId="{F418532A-78F2-E38B-EDDF-AD1065B7E724}"/>
          </ac:spMkLst>
        </pc:spChg>
        <pc:spChg chg="mod">
          <ac:chgData name="Jason Cook" userId="6ebe3673-38a7-4e40-b49b-9fac593f6c12" providerId="ADAL" clId="{4A3A62DD-B9F8-4AE7-9F57-3F828A0018C1}" dt="2025-04-28T18:21:55.310" v="396" actId="1076"/>
          <ac:spMkLst>
            <pc:docMk/>
            <pc:sldMk cId="2029059917" sldId="304"/>
            <ac:spMk id="4869" creationId="{B4FCB3A3-3B61-68C1-F794-8B20EC7E4FE2}"/>
          </ac:spMkLst>
        </pc:spChg>
        <pc:picChg chg="del">
          <ac:chgData name="Jason Cook" userId="6ebe3673-38a7-4e40-b49b-9fac593f6c12" providerId="ADAL" clId="{4A3A62DD-B9F8-4AE7-9F57-3F828A0018C1}" dt="2025-04-28T18:22:07.834" v="398" actId="478"/>
          <ac:picMkLst>
            <pc:docMk/>
            <pc:sldMk cId="2029059917" sldId="304"/>
            <ac:picMk id="3" creationId="{4712A7F2-7142-8090-5138-B29281C8B3D3}"/>
          </ac:picMkLst>
        </pc:picChg>
        <pc:picChg chg="add del mod">
          <ac:chgData name="Jason Cook" userId="6ebe3673-38a7-4e40-b49b-9fac593f6c12" providerId="ADAL" clId="{4A3A62DD-B9F8-4AE7-9F57-3F828A0018C1}" dt="2025-04-28T18:24:36.732" v="421" actId="478"/>
          <ac:picMkLst>
            <pc:docMk/>
            <pc:sldMk cId="2029059917" sldId="304"/>
            <ac:picMk id="7" creationId="{D6064CCF-9CEF-EED1-8CF3-DFC238365EEC}"/>
          </ac:picMkLst>
        </pc:picChg>
        <pc:picChg chg="add del mod">
          <ac:chgData name="Jason Cook" userId="6ebe3673-38a7-4e40-b49b-9fac593f6c12" providerId="ADAL" clId="{4A3A62DD-B9F8-4AE7-9F57-3F828A0018C1}" dt="2025-04-28T18:24:37.203" v="422" actId="478"/>
          <ac:picMkLst>
            <pc:docMk/>
            <pc:sldMk cId="2029059917" sldId="304"/>
            <ac:picMk id="9" creationId="{9F2F1498-4A74-ED8B-1BB3-7F3F55614E05}"/>
          </ac:picMkLst>
        </pc:picChg>
        <pc:picChg chg="add del mod">
          <ac:chgData name="Jason Cook" userId="6ebe3673-38a7-4e40-b49b-9fac593f6c12" providerId="ADAL" clId="{4A3A62DD-B9F8-4AE7-9F57-3F828A0018C1}" dt="2025-04-28T18:24:37.911" v="423" actId="478"/>
          <ac:picMkLst>
            <pc:docMk/>
            <pc:sldMk cId="2029059917" sldId="304"/>
            <ac:picMk id="11" creationId="{956A38ED-009B-3765-A540-2C37346B1CFE}"/>
          </ac:picMkLst>
        </pc:picChg>
        <pc:picChg chg="add del mod">
          <ac:chgData name="Jason Cook" userId="6ebe3673-38a7-4e40-b49b-9fac593f6c12" providerId="ADAL" clId="{4A3A62DD-B9F8-4AE7-9F57-3F828A0018C1}" dt="2025-04-28T18:47:31.462" v="705" actId="478"/>
          <ac:picMkLst>
            <pc:docMk/>
            <pc:sldMk cId="2029059917" sldId="304"/>
            <ac:picMk id="13" creationId="{08305E97-22C7-31AC-72D7-BD544A42A1AD}"/>
          </ac:picMkLst>
        </pc:picChg>
        <pc:picChg chg="del">
          <ac:chgData name="Jason Cook" userId="6ebe3673-38a7-4e40-b49b-9fac593f6c12" providerId="ADAL" clId="{4A3A62DD-B9F8-4AE7-9F57-3F828A0018C1}" dt="2025-04-28T18:21:09.330" v="373" actId="478"/>
          <ac:picMkLst>
            <pc:docMk/>
            <pc:sldMk cId="2029059917" sldId="304"/>
            <ac:picMk id="1026" creationId="{1F1884D2-AC17-744C-F53F-E28CE512AB98}"/>
          </ac:picMkLst>
        </pc:picChg>
        <pc:picChg chg="del">
          <ac:chgData name="Jason Cook" userId="6ebe3673-38a7-4e40-b49b-9fac593f6c12" providerId="ADAL" clId="{4A3A62DD-B9F8-4AE7-9F57-3F828A0018C1}" dt="2025-04-28T18:21:18.390" v="377" actId="478"/>
          <ac:picMkLst>
            <pc:docMk/>
            <pc:sldMk cId="2029059917" sldId="304"/>
            <ac:picMk id="1028" creationId="{8BEC072F-C8B6-04B3-40D4-EDF214F5CB24}"/>
          </ac:picMkLst>
        </pc:picChg>
        <pc:picChg chg="add del">
          <ac:chgData name="Jason Cook" userId="6ebe3673-38a7-4e40-b49b-9fac593f6c12" providerId="ADAL" clId="{4A3A62DD-B9F8-4AE7-9F57-3F828A0018C1}" dt="2025-04-28T18:23:02.963" v="404" actId="478"/>
          <ac:picMkLst>
            <pc:docMk/>
            <pc:sldMk cId="2029059917" sldId="304"/>
            <ac:picMk id="4868" creationId="{EC7CF122-E841-FB41-21A4-66EEFF497284}"/>
          </ac:picMkLst>
        </pc:picChg>
      </pc:sldChg>
      <pc:sldChg chg="addSp delSp modSp add mod">
        <pc:chgData name="Jason Cook" userId="6ebe3673-38a7-4e40-b49b-9fac593f6c12" providerId="ADAL" clId="{4A3A62DD-B9F8-4AE7-9F57-3F828A0018C1}" dt="2025-04-28T18:25:45.979" v="431" actId="1076"/>
        <pc:sldMkLst>
          <pc:docMk/>
          <pc:sldMk cId="3057272458" sldId="305"/>
        </pc:sldMkLst>
        <pc:picChg chg="del">
          <ac:chgData name="Jason Cook" userId="6ebe3673-38a7-4e40-b49b-9fac593f6c12" providerId="ADAL" clId="{4A3A62DD-B9F8-4AE7-9F57-3F828A0018C1}" dt="2025-04-28T18:25:34.168" v="426" actId="478"/>
          <ac:picMkLst>
            <pc:docMk/>
            <pc:sldMk cId="3057272458" sldId="305"/>
            <ac:picMk id="13" creationId="{5C4C6652-850C-5AB0-2B13-56062395C8DD}"/>
          </ac:picMkLst>
        </pc:picChg>
        <pc:picChg chg="add mod">
          <ac:chgData name="Jason Cook" userId="6ebe3673-38a7-4e40-b49b-9fac593f6c12" providerId="ADAL" clId="{4A3A62DD-B9F8-4AE7-9F57-3F828A0018C1}" dt="2025-04-28T18:25:45.979" v="431" actId="1076"/>
          <ac:picMkLst>
            <pc:docMk/>
            <pc:sldMk cId="3057272458" sldId="305"/>
            <ac:picMk id="2050" creationId="{EB5DF561-E21B-E82C-9E1B-430AEB3F8C26}"/>
          </ac:picMkLst>
        </pc:picChg>
      </pc:sldChg>
      <pc:sldChg chg="addSp delSp modSp add mod">
        <pc:chgData name="Jason Cook" userId="6ebe3673-38a7-4e40-b49b-9fac593f6c12" providerId="ADAL" clId="{4A3A62DD-B9F8-4AE7-9F57-3F828A0018C1}" dt="2025-04-28T18:48:33.447" v="710" actId="1076"/>
        <pc:sldMkLst>
          <pc:docMk/>
          <pc:sldMk cId="2297016278" sldId="306"/>
        </pc:sldMkLst>
        <pc:spChg chg="add del mod">
          <ac:chgData name="Jason Cook" userId="6ebe3673-38a7-4e40-b49b-9fac593f6c12" providerId="ADAL" clId="{4A3A62DD-B9F8-4AE7-9F57-3F828A0018C1}" dt="2025-04-28T18:40:32.775" v="670" actId="1076"/>
          <ac:spMkLst>
            <pc:docMk/>
            <pc:sldMk cId="2297016278" sldId="306"/>
            <ac:spMk id="3" creationId="{09EC879F-08C4-EA4B-0ACB-4C705FB57E81}"/>
          </ac:spMkLst>
        </pc:spChg>
        <pc:spChg chg="add del mod">
          <ac:chgData name="Jason Cook" userId="6ebe3673-38a7-4e40-b49b-9fac593f6c12" providerId="ADAL" clId="{4A3A62DD-B9F8-4AE7-9F57-3F828A0018C1}" dt="2025-04-28T18:40:32.775" v="670" actId="1076"/>
          <ac:spMkLst>
            <pc:docMk/>
            <pc:sldMk cId="2297016278" sldId="306"/>
            <ac:spMk id="4" creationId="{CA4A01FE-B262-76AB-977A-0B2D7B0BB905}"/>
          </ac:spMkLst>
        </pc:spChg>
        <pc:spChg chg="add del mod">
          <ac:chgData name="Jason Cook" userId="6ebe3673-38a7-4e40-b49b-9fac593f6c12" providerId="ADAL" clId="{4A3A62DD-B9F8-4AE7-9F57-3F828A0018C1}" dt="2025-04-28T18:40:32.775" v="670" actId="1076"/>
          <ac:spMkLst>
            <pc:docMk/>
            <pc:sldMk cId="2297016278" sldId="306"/>
            <ac:spMk id="5" creationId="{0A68A4AB-D047-3791-0312-91DE1D4ABFD1}"/>
          </ac:spMkLst>
        </pc:spChg>
        <pc:spChg chg="add del mod">
          <ac:chgData name="Jason Cook" userId="6ebe3673-38a7-4e40-b49b-9fac593f6c12" providerId="ADAL" clId="{4A3A62DD-B9F8-4AE7-9F57-3F828A0018C1}" dt="2025-04-28T18:41:42.848" v="689" actId="1076"/>
          <ac:spMkLst>
            <pc:docMk/>
            <pc:sldMk cId="2297016278" sldId="306"/>
            <ac:spMk id="6" creationId="{36EE4274-D655-6F72-39B5-2A4B2A97323A}"/>
          </ac:spMkLst>
        </pc:spChg>
        <pc:spChg chg="add del mod">
          <ac:chgData name="Jason Cook" userId="6ebe3673-38a7-4e40-b49b-9fac593f6c12" providerId="ADAL" clId="{4A3A62DD-B9F8-4AE7-9F57-3F828A0018C1}" dt="2025-04-28T18:40:32.775" v="670" actId="1076"/>
          <ac:spMkLst>
            <pc:docMk/>
            <pc:sldMk cId="2297016278" sldId="306"/>
            <ac:spMk id="7" creationId="{FCFE6D0E-459E-17FF-0838-9E72341195CF}"/>
          </ac:spMkLst>
        </pc:spChg>
        <pc:spChg chg="add del mod">
          <ac:chgData name="Jason Cook" userId="6ebe3673-38a7-4e40-b49b-9fac593f6c12" providerId="ADAL" clId="{4A3A62DD-B9F8-4AE7-9F57-3F828A0018C1}" dt="2025-04-28T18:40:32.775" v="670" actId="1076"/>
          <ac:spMkLst>
            <pc:docMk/>
            <pc:sldMk cId="2297016278" sldId="306"/>
            <ac:spMk id="8" creationId="{1A7C94B8-0913-E553-B918-002F0FA42F37}"/>
          </ac:spMkLst>
        </pc:spChg>
        <pc:spChg chg="add del mod">
          <ac:chgData name="Jason Cook" userId="6ebe3673-38a7-4e40-b49b-9fac593f6c12" providerId="ADAL" clId="{4A3A62DD-B9F8-4AE7-9F57-3F828A0018C1}" dt="2025-04-28T18:40:32.775" v="670" actId="1076"/>
          <ac:spMkLst>
            <pc:docMk/>
            <pc:sldMk cId="2297016278" sldId="306"/>
            <ac:spMk id="9" creationId="{103298E1-C898-E842-893B-4F5DA40A5AB9}"/>
          </ac:spMkLst>
        </pc:spChg>
        <pc:spChg chg="mod">
          <ac:chgData name="Jason Cook" userId="6ebe3673-38a7-4e40-b49b-9fac593f6c12" providerId="ADAL" clId="{4A3A62DD-B9F8-4AE7-9F57-3F828A0018C1}" dt="2025-04-28T18:29:25.688" v="484" actId="20577"/>
          <ac:spMkLst>
            <pc:docMk/>
            <pc:sldMk cId="2297016278" sldId="306"/>
            <ac:spMk id="4869" creationId="{A0AC6263-BD2D-A3C1-7EB0-EEC939AC3867}"/>
          </ac:spMkLst>
        </pc:spChg>
        <pc:picChg chg="add del mod">
          <ac:chgData name="Jason Cook" userId="6ebe3673-38a7-4e40-b49b-9fac593f6c12" providerId="ADAL" clId="{4A3A62DD-B9F8-4AE7-9F57-3F828A0018C1}" dt="2025-04-28T18:30:25.225" v="489" actId="478"/>
          <ac:picMkLst>
            <pc:docMk/>
            <pc:sldMk cId="2297016278" sldId="306"/>
            <ac:picMk id="2" creationId="{F51F635A-0653-2F66-2E84-D8B98D0E914E}"/>
          </ac:picMkLst>
        </pc:picChg>
        <pc:picChg chg="del">
          <ac:chgData name="Jason Cook" userId="6ebe3673-38a7-4e40-b49b-9fac593f6c12" providerId="ADAL" clId="{4A3A62DD-B9F8-4AE7-9F57-3F828A0018C1}" dt="2025-04-28T18:29:28.364" v="485" actId="478"/>
          <ac:picMkLst>
            <pc:docMk/>
            <pc:sldMk cId="2297016278" sldId="306"/>
            <ac:picMk id="2050" creationId="{49CCA18C-55D4-F24B-AD83-11D3656D9CB0}"/>
          </ac:picMkLst>
        </pc:picChg>
        <pc:picChg chg="add del mod">
          <ac:chgData name="Jason Cook" userId="6ebe3673-38a7-4e40-b49b-9fac593f6c12" providerId="ADAL" clId="{4A3A62DD-B9F8-4AE7-9F57-3F828A0018C1}" dt="2025-04-28T18:40:08.011" v="663" actId="478"/>
          <ac:picMkLst>
            <pc:docMk/>
            <pc:sldMk cId="2297016278" sldId="306"/>
            <ac:picMk id="2084" creationId="{D1B678E4-494D-F0BC-B662-C96F42A378E7}"/>
          </ac:picMkLst>
        </pc:picChg>
        <pc:picChg chg="add mod">
          <ac:chgData name="Jason Cook" userId="6ebe3673-38a7-4e40-b49b-9fac593f6c12" providerId="ADAL" clId="{4A3A62DD-B9F8-4AE7-9F57-3F828A0018C1}" dt="2025-04-28T18:48:33.447" v="710" actId="1076"/>
          <ac:picMkLst>
            <pc:docMk/>
            <pc:sldMk cId="2297016278" sldId="306"/>
            <ac:picMk id="3074" creationId="{35064751-3440-F68F-1A5D-AA290DDC68B6}"/>
          </ac:picMkLst>
        </pc:picChg>
        <pc:cxnChg chg="add mod">
          <ac:chgData name="Jason Cook" userId="6ebe3673-38a7-4e40-b49b-9fac593f6c12" providerId="ADAL" clId="{4A3A62DD-B9F8-4AE7-9F57-3F828A0018C1}" dt="2025-04-28T18:38:43.240" v="643" actId="1076"/>
          <ac:cxnSpMkLst>
            <pc:docMk/>
            <pc:sldMk cId="2297016278" sldId="306"/>
            <ac:cxnSpMk id="11" creationId="{8E2E2833-FE85-FAB2-2406-FEA0211EAB69}"/>
          </ac:cxnSpMkLst>
        </pc:cxnChg>
        <pc:cxnChg chg="add mod">
          <ac:chgData name="Jason Cook" userId="6ebe3673-38a7-4e40-b49b-9fac593f6c12" providerId="ADAL" clId="{4A3A62DD-B9F8-4AE7-9F57-3F828A0018C1}" dt="2025-04-28T18:40:32.775" v="670" actId="1076"/>
          <ac:cxnSpMkLst>
            <pc:docMk/>
            <pc:sldMk cId="2297016278" sldId="306"/>
            <ac:cxnSpMk id="12" creationId="{8C93D6B0-C15E-4AD7-3E7A-43A7C902FF22}"/>
          </ac:cxnSpMkLst>
        </pc:cxnChg>
        <pc:cxnChg chg="add mod">
          <ac:chgData name="Jason Cook" userId="6ebe3673-38a7-4e40-b49b-9fac593f6c12" providerId="ADAL" clId="{4A3A62DD-B9F8-4AE7-9F57-3F828A0018C1}" dt="2025-04-28T18:40:32.775" v="670" actId="1076"/>
          <ac:cxnSpMkLst>
            <pc:docMk/>
            <pc:sldMk cId="2297016278" sldId="306"/>
            <ac:cxnSpMk id="16" creationId="{9E9C3832-8EA5-B1CE-35CA-0817FF796F2C}"/>
          </ac:cxnSpMkLst>
        </pc:cxnChg>
        <pc:cxnChg chg="add mod">
          <ac:chgData name="Jason Cook" userId="6ebe3673-38a7-4e40-b49b-9fac593f6c12" providerId="ADAL" clId="{4A3A62DD-B9F8-4AE7-9F57-3F828A0018C1}" dt="2025-04-28T18:41:42.848" v="689" actId="1076"/>
          <ac:cxnSpMkLst>
            <pc:docMk/>
            <pc:sldMk cId="2297016278" sldId="306"/>
            <ac:cxnSpMk id="18" creationId="{EC434990-4C35-CCA4-DBFF-0EC6F4ACF3CE}"/>
          </ac:cxnSpMkLst>
        </pc:cxnChg>
        <pc:cxnChg chg="add mod">
          <ac:chgData name="Jason Cook" userId="6ebe3673-38a7-4e40-b49b-9fac593f6c12" providerId="ADAL" clId="{4A3A62DD-B9F8-4AE7-9F57-3F828A0018C1}" dt="2025-04-28T18:41:42.848" v="689" actId="1076"/>
          <ac:cxnSpMkLst>
            <pc:docMk/>
            <pc:sldMk cId="2297016278" sldId="306"/>
            <ac:cxnSpMk id="20" creationId="{4127ADE8-B236-9D0C-48FA-75EF8AAC71EB}"/>
          </ac:cxnSpMkLst>
        </pc:cxnChg>
        <pc:cxnChg chg="add del mod">
          <ac:chgData name="Jason Cook" userId="6ebe3673-38a7-4e40-b49b-9fac593f6c12" providerId="ADAL" clId="{4A3A62DD-B9F8-4AE7-9F57-3F828A0018C1}" dt="2025-04-28T18:38:16.169" v="636" actId="478"/>
          <ac:cxnSpMkLst>
            <pc:docMk/>
            <pc:sldMk cId="2297016278" sldId="306"/>
            <ac:cxnSpMk id="22" creationId="{54E68D9E-D941-9F22-F587-422939602DC7}"/>
          </ac:cxnSpMkLst>
        </pc:cxnChg>
        <pc:cxnChg chg="add del mod">
          <ac:chgData name="Jason Cook" userId="6ebe3673-38a7-4e40-b49b-9fac593f6c12" providerId="ADAL" clId="{4A3A62DD-B9F8-4AE7-9F57-3F828A0018C1}" dt="2025-04-28T18:37:28.150" v="627" actId="478"/>
          <ac:cxnSpMkLst>
            <pc:docMk/>
            <pc:sldMk cId="2297016278" sldId="306"/>
            <ac:cxnSpMk id="24" creationId="{005FAEA7-D4F7-71CF-3DE6-6384F3CD1686}"/>
          </ac:cxnSpMkLst>
        </pc:cxnChg>
        <pc:cxnChg chg="add del mod">
          <ac:chgData name="Jason Cook" userId="6ebe3673-38a7-4e40-b49b-9fac593f6c12" providerId="ADAL" clId="{4A3A62DD-B9F8-4AE7-9F57-3F828A0018C1}" dt="2025-04-28T18:38:15.062" v="635" actId="478"/>
          <ac:cxnSpMkLst>
            <pc:docMk/>
            <pc:sldMk cId="2297016278" sldId="306"/>
            <ac:cxnSpMk id="46" creationId="{AE2DA8E0-E238-99C0-8515-774B514AB620}"/>
          </ac:cxnSpMkLst>
        </pc:cxnChg>
        <pc:cxnChg chg="add mod">
          <ac:chgData name="Jason Cook" userId="6ebe3673-38a7-4e40-b49b-9fac593f6c12" providerId="ADAL" clId="{4A3A62DD-B9F8-4AE7-9F57-3F828A0018C1}" dt="2025-04-28T18:40:28.102" v="668" actId="14100"/>
          <ac:cxnSpMkLst>
            <pc:docMk/>
            <pc:sldMk cId="2297016278" sldId="306"/>
            <ac:cxnSpMk id="60" creationId="{4DE8AAE9-6E79-FEF2-CA47-08CF1A59D252}"/>
          </ac:cxnSpMkLst>
        </pc:cxnChg>
        <pc:cxnChg chg="add mod">
          <ac:chgData name="Jason Cook" userId="6ebe3673-38a7-4e40-b49b-9fac593f6c12" providerId="ADAL" clId="{4A3A62DD-B9F8-4AE7-9F57-3F828A0018C1}" dt="2025-04-28T18:39:32.258" v="657" actId="1076"/>
          <ac:cxnSpMkLst>
            <pc:docMk/>
            <pc:sldMk cId="2297016278" sldId="306"/>
            <ac:cxnSpMk id="2075" creationId="{30DDE435-AF8C-211F-583D-727A80E0282B}"/>
          </ac:cxnSpMkLst>
        </pc:cxnChg>
      </pc:sldChg>
      <pc:sldChg chg="addSp delSp modSp add mod ord">
        <pc:chgData name="Jason Cook" userId="6ebe3673-38a7-4e40-b49b-9fac593f6c12" providerId="ADAL" clId="{4A3A62DD-B9F8-4AE7-9F57-3F828A0018C1}" dt="2025-04-28T19:34:07.400" v="977" actId="20577"/>
        <pc:sldMkLst>
          <pc:docMk/>
          <pc:sldMk cId="3955569226" sldId="307"/>
        </pc:sldMkLst>
        <pc:spChg chg="del">
          <ac:chgData name="Jason Cook" userId="6ebe3673-38a7-4e40-b49b-9fac593f6c12" providerId="ADAL" clId="{4A3A62DD-B9F8-4AE7-9F57-3F828A0018C1}" dt="2025-04-28T18:42:50.462" v="703" actId="478"/>
          <ac:spMkLst>
            <pc:docMk/>
            <pc:sldMk cId="3955569226" sldId="307"/>
            <ac:spMk id="3" creationId="{B7426D49-3B71-46B0-F15A-A21B2AF36378}"/>
          </ac:spMkLst>
        </pc:spChg>
        <pc:spChg chg="del">
          <ac:chgData name="Jason Cook" userId="6ebe3673-38a7-4e40-b49b-9fac593f6c12" providerId="ADAL" clId="{4A3A62DD-B9F8-4AE7-9F57-3F828A0018C1}" dt="2025-04-28T18:42:50.462" v="703" actId="478"/>
          <ac:spMkLst>
            <pc:docMk/>
            <pc:sldMk cId="3955569226" sldId="307"/>
            <ac:spMk id="4" creationId="{03525B0D-2C0C-11A6-FE36-AD660B578CE6}"/>
          </ac:spMkLst>
        </pc:spChg>
        <pc:spChg chg="del">
          <ac:chgData name="Jason Cook" userId="6ebe3673-38a7-4e40-b49b-9fac593f6c12" providerId="ADAL" clId="{4A3A62DD-B9F8-4AE7-9F57-3F828A0018C1}" dt="2025-04-28T18:42:50.462" v="703" actId="478"/>
          <ac:spMkLst>
            <pc:docMk/>
            <pc:sldMk cId="3955569226" sldId="307"/>
            <ac:spMk id="5" creationId="{5BD5CDC4-D4CD-FDB6-C467-783AB47108D4}"/>
          </ac:spMkLst>
        </pc:spChg>
        <pc:spChg chg="del">
          <ac:chgData name="Jason Cook" userId="6ebe3673-38a7-4e40-b49b-9fac593f6c12" providerId="ADAL" clId="{4A3A62DD-B9F8-4AE7-9F57-3F828A0018C1}" dt="2025-04-28T18:42:50.462" v="703" actId="478"/>
          <ac:spMkLst>
            <pc:docMk/>
            <pc:sldMk cId="3955569226" sldId="307"/>
            <ac:spMk id="6" creationId="{40148A25-3BE1-9769-DC02-87EC4267F34F}"/>
          </ac:spMkLst>
        </pc:spChg>
        <pc:spChg chg="del">
          <ac:chgData name="Jason Cook" userId="6ebe3673-38a7-4e40-b49b-9fac593f6c12" providerId="ADAL" clId="{4A3A62DD-B9F8-4AE7-9F57-3F828A0018C1}" dt="2025-04-28T18:42:50.462" v="703" actId="478"/>
          <ac:spMkLst>
            <pc:docMk/>
            <pc:sldMk cId="3955569226" sldId="307"/>
            <ac:spMk id="7" creationId="{437FAD65-538F-038B-0383-40CEC2A1D863}"/>
          </ac:spMkLst>
        </pc:spChg>
        <pc:spChg chg="del">
          <ac:chgData name="Jason Cook" userId="6ebe3673-38a7-4e40-b49b-9fac593f6c12" providerId="ADAL" clId="{4A3A62DD-B9F8-4AE7-9F57-3F828A0018C1}" dt="2025-04-28T18:42:50.462" v="703" actId="478"/>
          <ac:spMkLst>
            <pc:docMk/>
            <pc:sldMk cId="3955569226" sldId="307"/>
            <ac:spMk id="8" creationId="{6C633B87-7AA6-04BF-A163-D8A11D46B9CA}"/>
          </ac:spMkLst>
        </pc:spChg>
        <pc:spChg chg="del">
          <ac:chgData name="Jason Cook" userId="6ebe3673-38a7-4e40-b49b-9fac593f6c12" providerId="ADAL" clId="{4A3A62DD-B9F8-4AE7-9F57-3F828A0018C1}" dt="2025-04-28T18:42:50.462" v="703" actId="478"/>
          <ac:spMkLst>
            <pc:docMk/>
            <pc:sldMk cId="3955569226" sldId="307"/>
            <ac:spMk id="9" creationId="{68493DC7-9966-19D5-CBD7-4FB4E956877D}"/>
          </ac:spMkLst>
        </pc:spChg>
        <pc:spChg chg="add del mod">
          <ac:chgData name="Jason Cook" userId="6ebe3673-38a7-4e40-b49b-9fac593f6c12" providerId="ADAL" clId="{4A3A62DD-B9F8-4AE7-9F57-3F828A0018C1}" dt="2025-04-28T18:49:23.681" v="713" actId="478"/>
          <ac:spMkLst>
            <pc:docMk/>
            <pc:sldMk cId="3955569226" sldId="307"/>
            <ac:spMk id="10" creationId="{4E4A97BA-69C3-FFCB-78A3-85654FF3F1DE}"/>
          </ac:spMkLst>
        </pc:spChg>
        <pc:spChg chg="add mod">
          <ac:chgData name="Jason Cook" userId="6ebe3673-38a7-4e40-b49b-9fac593f6c12" providerId="ADAL" clId="{4A3A62DD-B9F8-4AE7-9F57-3F828A0018C1}" dt="2025-04-28T19:33:44.175" v="970" actId="1076"/>
          <ac:spMkLst>
            <pc:docMk/>
            <pc:sldMk cId="3955569226" sldId="307"/>
            <ac:spMk id="15" creationId="{6018B6DC-408C-C4DB-8847-B91D6A22B3A1}"/>
          </ac:spMkLst>
        </pc:spChg>
        <pc:spChg chg="add mod">
          <ac:chgData name="Jason Cook" userId="6ebe3673-38a7-4e40-b49b-9fac593f6c12" providerId="ADAL" clId="{4A3A62DD-B9F8-4AE7-9F57-3F828A0018C1}" dt="2025-04-28T19:34:07.400" v="977" actId="20577"/>
          <ac:spMkLst>
            <pc:docMk/>
            <pc:sldMk cId="3955569226" sldId="307"/>
            <ac:spMk id="22" creationId="{6E1ED7C4-E0F2-7661-A71D-3869D17EB505}"/>
          </ac:spMkLst>
        </pc:spChg>
        <pc:spChg chg="mod">
          <ac:chgData name="Jason Cook" userId="6ebe3673-38a7-4e40-b49b-9fac593f6c12" providerId="ADAL" clId="{4A3A62DD-B9F8-4AE7-9F57-3F828A0018C1}" dt="2025-04-28T18:42:43.307" v="702" actId="20577"/>
          <ac:spMkLst>
            <pc:docMk/>
            <pc:sldMk cId="3955569226" sldId="307"/>
            <ac:spMk id="4869" creationId="{74DC319C-21A8-6C45-CDDE-59DD23AF30B0}"/>
          </ac:spMkLst>
        </pc:spChg>
        <pc:picChg chg="add mod">
          <ac:chgData name="Jason Cook" userId="6ebe3673-38a7-4e40-b49b-9fac593f6c12" providerId="ADAL" clId="{4A3A62DD-B9F8-4AE7-9F57-3F828A0018C1}" dt="2025-04-28T19:33:35.465" v="968" actId="1076"/>
          <ac:picMkLst>
            <pc:docMk/>
            <pc:sldMk cId="3955569226" sldId="307"/>
            <ac:picMk id="14" creationId="{3E6BD71C-DD70-3A5E-763E-5EC0250CFCD3}"/>
          </ac:picMkLst>
        </pc:picChg>
        <pc:picChg chg="add mod">
          <ac:chgData name="Jason Cook" userId="6ebe3673-38a7-4e40-b49b-9fac593f6c12" providerId="ADAL" clId="{4A3A62DD-B9F8-4AE7-9F57-3F828A0018C1}" dt="2025-04-28T19:33:38.560" v="969" actId="1076"/>
          <ac:picMkLst>
            <pc:docMk/>
            <pc:sldMk cId="3955569226" sldId="307"/>
            <ac:picMk id="19" creationId="{B5AB7387-C79C-96FC-B63F-88FEC978E779}"/>
          </ac:picMkLst>
        </pc:picChg>
        <pc:cxnChg chg="del mod">
          <ac:chgData name="Jason Cook" userId="6ebe3673-38a7-4e40-b49b-9fac593f6c12" providerId="ADAL" clId="{4A3A62DD-B9F8-4AE7-9F57-3F828A0018C1}" dt="2025-04-28T18:42:50.462" v="703" actId="478"/>
          <ac:cxnSpMkLst>
            <pc:docMk/>
            <pc:sldMk cId="3955569226" sldId="307"/>
            <ac:cxnSpMk id="16" creationId="{6A0494DB-FC9A-77AE-B0AE-7C06FD4C38F9}"/>
          </ac:cxnSpMkLst>
        </pc:cxnChg>
        <pc:cxnChg chg="del mod">
          <ac:chgData name="Jason Cook" userId="6ebe3673-38a7-4e40-b49b-9fac593f6c12" providerId="ADAL" clId="{4A3A62DD-B9F8-4AE7-9F57-3F828A0018C1}" dt="2025-04-28T18:42:50.462" v="703" actId="478"/>
          <ac:cxnSpMkLst>
            <pc:docMk/>
            <pc:sldMk cId="3955569226" sldId="307"/>
            <ac:cxnSpMk id="18" creationId="{420765C3-8BE6-58E1-9511-98E947DFF0F2}"/>
          </ac:cxnSpMkLst>
        </pc:cxnChg>
        <pc:cxnChg chg="del mod">
          <ac:chgData name="Jason Cook" userId="6ebe3673-38a7-4e40-b49b-9fac593f6c12" providerId="ADAL" clId="{4A3A62DD-B9F8-4AE7-9F57-3F828A0018C1}" dt="2025-04-28T18:42:50.462" v="703" actId="478"/>
          <ac:cxnSpMkLst>
            <pc:docMk/>
            <pc:sldMk cId="3955569226" sldId="307"/>
            <ac:cxnSpMk id="60" creationId="{42605B28-AE25-B3BA-09F2-60B27D0E2AE2}"/>
          </ac:cxnSpMkLst>
        </pc:cxnChg>
      </pc:sldChg>
      <pc:sldChg chg="modSp add mod setBg">
        <pc:chgData name="Jason Cook" userId="6ebe3673-38a7-4e40-b49b-9fac593f6c12" providerId="ADAL" clId="{4A3A62DD-B9F8-4AE7-9F57-3F828A0018C1}" dt="2025-04-28T18:51:40.216" v="756" actId="20577"/>
        <pc:sldMkLst>
          <pc:docMk/>
          <pc:sldMk cId="2458255627" sldId="308"/>
        </pc:sldMkLst>
        <pc:spChg chg="mod">
          <ac:chgData name="Jason Cook" userId="6ebe3673-38a7-4e40-b49b-9fac593f6c12" providerId="ADAL" clId="{4A3A62DD-B9F8-4AE7-9F57-3F828A0018C1}" dt="2025-04-28T18:51:40.216" v="756" actId="20577"/>
          <ac:spMkLst>
            <pc:docMk/>
            <pc:sldMk cId="2458255627" sldId="308"/>
            <ac:spMk id="4303" creationId="{F445BEAF-98AA-18BA-6A79-F2B7846AF6A5}"/>
          </ac:spMkLst>
        </pc:spChg>
      </pc:sldChg>
      <pc:sldChg chg="addSp modSp add mod">
        <pc:chgData name="Jason Cook" userId="6ebe3673-38a7-4e40-b49b-9fac593f6c12" providerId="ADAL" clId="{4A3A62DD-B9F8-4AE7-9F57-3F828A0018C1}" dt="2025-04-28T19:01:07.433" v="959" actId="1076"/>
        <pc:sldMkLst>
          <pc:docMk/>
          <pc:sldMk cId="3350590471" sldId="309"/>
        </pc:sldMkLst>
        <pc:spChg chg="add mod">
          <ac:chgData name="Jason Cook" userId="6ebe3673-38a7-4e40-b49b-9fac593f6c12" providerId="ADAL" clId="{4A3A62DD-B9F8-4AE7-9F57-3F828A0018C1}" dt="2025-04-28T19:01:07.433" v="959" actId="1076"/>
          <ac:spMkLst>
            <pc:docMk/>
            <pc:sldMk cId="3350590471" sldId="309"/>
            <ac:spMk id="2" creationId="{A0CCC5B1-B001-53D1-5218-94D5208D4F31}"/>
          </ac:spMkLst>
        </pc:spChg>
        <pc:spChg chg="mod">
          <ac:chgData name="Jason Cook" userId="6ebe3673-38a7-4e40-b49b-9fac593f6c12" providerId="ADAL" clId="{4A3A62DD-B9F8-4AE7-9F57-3F828A0018C1}" dt="2025-04-28T18:54:50.625" v="793" actId="1076"/>
          <ac:spMkLst>
            <pc:docMk/>
            <pc:sldMk cId="3350590471" sldId="309"/>
            <ac:spMk id="4303" creationId="{2C3E0412-EC8D-DB63-5051-F96E384D84A1}"/>
          </ac:spMkLst>
        </pc:spChg>
      </pc:sldChg>
      <pc:sldMasterChg chg="delSldLayout">
        <pc:chgData name="Jason Cook" userId="6ebe3673-38a7-4e40-b49b-9fac593f6c12" providerId="ADAL" clId="{4A3A62DD-B9F8-4AE7-9F57-3F828A0018C1}" dt="2025-04-28T17:14:27.238" v="146" actId="47"/>
        <pc:sldMasterMkLst>
          <pc:docMk/>
          <pc:sldMasterMk cId="133635322" sldId="2147484027"/>
        </pc:sldMasterMkLst>
        <pc:sldLayoutChg chg="del">
          <pc:chgData name="Jason Cook" userId="6ebe3673-38a7-4e40-b49b-9fac593f6c12" providerId="ADAL" clId="{4A3A62DD-B9F8-4AE7-9F57-3F828A0018C1}" dt="2025-04-28T17:14:27.238" v="146" actId="47"/>
          <pc:sldLayoutMkLst>
            <pc:docMk/>
            <pc:sldMasterMk cId="133635322" sldId="2147484027"/>
            <pc:sldLayoutMk cId="3516239780" sldId="2147484035"/>
          </pc:sldLayoutMkLst>
        </pc:sldLayoutChg>
      </pc:sldMasterChg>
      <pc:sldMasterChg chg="del delSldLayout">
        <pc:chgData name="Jason Cook" userId="6ebe3673-38a7-4e40-b49b-9fac593f6c12" providerId="ADAL" clId="{4A3A62DD-B9F8-4AE7-9F57-3F828A0018C1}" dt="2025-04-28T17:14:28.409" v="147" actId="47"/>
        <pc:sldMasterMkLst>
          <pc:docMk/>
          <pc:sldMasterMk cId="1205354948" sldId="2147484221"/>
        </pc:sldMasterMkLst>
        <pc:sldLayoutChg chg="del">
          <pc:chgData name="Jason Cook" userId="6ebe3673-38a7-4e40-b49b-9fac593f6c12" providerId="ADAL" clId="{4A3A62DD-B9F8-4AE7-9F57-3F828A0018C1}" dt="2025-04-28T17:14:28.409" v="147" actId="47"/>
          <pc:sldLayoutMkLst>
            <pc:docMk/>
            <pc:sldMasterMk cId="1205354948" sldId="2147484221"/>
            <pc:sldLayoutMk cId="3262833885" sldId="214748422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201069950" sldId="214748422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141319521" sldId="214748422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252061536" sldId="214748422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85567588" sldId="214748422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489784882" sldId="214748422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823092099" sldId="214748422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517990039" sldId="214748422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800052448" sldId="214748423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405917600" sldId="214748423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026759497" sldId="214748423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93664097" sldId="214748423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57186643" sldId="214748423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034008089" sldId="214748423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99793655" sldId="214748423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299802751" sldId="214748423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205051418" sldId="214748423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450484435" sldId="214748423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447706486" sldId="214748424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043180792" sldId="214748424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910392006" sldId="214748424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505387949" sldId="214748424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702378782" sldId="214748424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500571751" sldId="214748424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324042585" sldId="214748424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4117898" sldId="214748424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025621585" sldId="214748424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66095082" sldId="214748424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937680168" sldId="214748425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896073328" sldId="214748425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100970900" sldId="214748425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268536561" sldId="214748425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531838850" sldId="214748425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683785304" sldId="214748425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449641897" sldId="214748425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725199516" sldId="214748425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508228767" sldId="214748425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127416459" sldId="214748425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888647137" sldId="214748426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651138733" sldId="214748426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824307979" sldId="214748426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582166276" sldId="214748426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94681365" sldId="214748426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403900352" sldId="214748426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243389299" sldId="214748426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316839489" sldId="214748426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079291583" sldId="214748426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67443133" sldId="214748426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41904247" sldId="214748427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874045552" sldId="214748427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469864736" sldId="214748427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619355773" sldId="214748427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847315178" sldId="214748427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214561795" sldId="214748427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961441526" sldId="214748427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133494042" sldId="214748427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152713367" sldId="214748427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054404407" sldId="214748427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360389526" sldId="214748428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534629910" sldId="214748428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94287695" sldId="214748428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708144942" sldId="214748428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674837255" sldId="214748428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242605677" sldId="214748428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454105036" sldId="214748428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376232390" sldId="214748428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619212644" sldId="214748428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906671772" sldId="214748428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593657762" sldId="214748429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502235869" sldId="214748429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447078974" sldId="214748429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491389847" sldId="214748429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44926327" sldId="214748429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042187619" sldId="214748429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243776381" sldId="214748429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798516528" sldId="214748429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706681536" sldId="214748429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028190295" sldId="214748429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081038049" sldId="214748430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066733178" sldId="214748430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207546343" sldId="214748430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638217928" sldId="214748430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043525326" sldId="214748430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893403110" sldId="214748430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138679294" sldId="214748430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36975934" sldId="214748430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267398949" sldId="214748430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844767089" sldId="214748430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72285742" sldId="214748431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826432677" sldId="214748431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335690662" sldId="214748431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832227770" sldId="214748431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103422276" sldId="214748431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127018834" sldId="214748431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766758453" sldId="214748431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67576774" sldId="214748431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134324189" sldId="214748431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227983439" sldId="214748431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563887352" sldId="214748432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099857172" sldId="214748432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35884061" sldId="214748432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194959149" sldId="214748432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919169352" sldId="214748432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209466595" sldId="214748432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071209700" sldId="214748432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725461715" sldId="214748432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368568993" sldId="214748432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467253767" sldId="214748432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281772578" sldId="214748433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182430414" sldId="214748433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828239726" sldId="214748433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271393783" sldId="214748433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79080788" sldId="214748433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460329558" sldId="214748433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027786107" sldId="214748433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102888808" sldId="214748433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5925762" sldId="214748433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956605833" sldId="214748433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212475002" sldId="214748434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517357650" sldId="214748434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116853936" sldId="214748434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770409046" sldId="214748434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677911608" sldId="214748434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854562719" sldId="214748434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104229276" sldId="214748434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09350827" sldId="214748434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853497158" sldId="214748434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430454781" sldId="214748434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04511692" sldId="214748435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277237880" sldId="214748435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033797568" sldId="214748435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629658986" sldId="214748435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570575496" sldId="214748435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849809139" sldId="214748435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809673876" sldId="214748435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329078372" sldId="214748435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467594250" sldId="214748435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37963156" sldId="214748435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422921448" sldId="214748436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768722032" sldId="214748436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727694641" sldId="214748436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660292618" sldId="214748436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338350557" sldId="214748436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514964602" sldId="214748436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923180439" sldId="214748436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231821268" sldId="214748436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154395432" sldId="214748436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276634639" sldId="214748436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942684527" sldId="214748437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313961469" sldId="214748437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582420960" sldId="214748437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241177027" sldId="214748437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909304754" sldId="214748437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521049465" sldId="214748437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586295051" sldId="214748437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18027028" sldId="214748437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885013627" sldId="214748437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494091417" sldId="214748437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246762447" sldId="214748438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418059517" sldId="214748438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683730110" sldId="214748438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397421182" sldId="2147484383"/>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186409433" sldId="2147484384"/>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57226725" sldId="2147484385"/>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7801910" sldId="2147484386"/>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857397206" sldId="2147484387"/>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102524800" sldId="2147484388"/>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186068622" sldId="2147484389"/>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3531993620" sldId="2147484390"/>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2873668983" sldId="2147484391"/>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155447842" sldId="2147484392"/>
          </pc:sldLayoutMkLst>
        </pc:sldLayoutChg>
        <pc:sldLayoutChg chg="del">
          <pc:chgData name="Jason Cook" userId="6ebe3673-38a7-4e40-b49b-9fac593f6c12" providerId="ADAL" clId="{4A3A62DD-B9F8-4AE7-9F57-3F828A0018C1}" dt="2025-04-28T17:14:28.409" v="147" actId="47"/>
          <pc:sldLayoutMkLst>
            <pc:docMk/>
            <pc:sldMasterMk cId="1205354948" sldId="2147484221"/>
            <pc:sldLayoutMk cId="1907287907" sldId="2147484393"/>
          </pc:sldLayoutMkLst>
        </pc:sldLayoutChg>
      </pc:sldMasterChg>
    </pc:docChg>
  </pc:docChgLst>
  <pc:docChgLst>
    <pc:chgData name="Jason Cook" userId="6ebe3673-38a7-4e40-b49b-9fac593f6c12" providerId="ADAL" clId="{4D9AE6A7-A941-4382-8578-F238E2B3482B}"/>
    <pc:docChg chg="undo custSel addSld delSld modSld sldOrd delMainMaster">
      <pc:chgData name="Jason Cook" userId="6ebe3673-38a7-4e40-b49b-9fac593f6c12" providerId="ADAL" clId="{4D9AE6A7-A941-4382-8578-F238E2B3482B}" dt="2025-03-24T17:59:31.725" v="56" actId="1076"/>
      <pc:docMkLst>
        <pc:docMk/>
      </pc:docMkLst>
      <pc:sldChg chg="del">
        <pc:chgData name="Jason Cook" userId="6ebe3673-38a7-4e40-b49b-9fac593f6c12" providerId="ADAL" clId="{4D9AE6A7-A941-4382-8578-F238E2B3482B}" dt="2025-03-24T17:29:21.340" v="0" actId="47"/>
        <pc:sldMkLst>
          <pc:docMk/>
          <pc:sldMk cId="0" sldId="256"/>
        </pc:sldMkLst>
      </pc:sldChg>
      <pc:sldChg chg="addSp delSp modSp add del mod">
        <pc:chgData name="Jason Cook" userId="6ebe3673-38a7-4e40-b49b-9fac593f6c12" providerId="ADAL" clId="{4D9AE6A7-A941-4382-8578-F238E2B3482B}" dt="2025-03-24T17:41:54.013" v="38" actId="47"/>
        <pc:sldMkLst>
          <pc:docMk/>
          <pc:sldMk cId="1770712377" sldId="256"/>
        </pc:sldMkLst>
      </pc:sldChg>
      <pc:sldChg chg="addSp delSp modSp mod">
        <pc:chgData name="Jason Cook" userId="6ebe3673-38a7-4e40-b49b-9fac593f6c12" providerId="ADAL" clId="{4D9AE6A7-A941-4382-8578-F238E2B3482B}" dt="2025-03-24T17:59:31.725" v="56" actId="1076"/>
        <pc:sldMkLst>
          <pc:docMk/>
          <pc:sldMk cId="0" sldId="257"/>
        </pc:sldMkLst>
        <pc:spChg chg="mod">
          <ac:chgData name="Jason Cook" userId="6ebe3673-38a7-4e40-b49b-9fac593f6c12" providerId="ADAL" clId="{4D9AE6A7-A941-4382-8578-F238E2B3482B}" dt="2025-03-24T17:59:31.725" v="56" actId="1076"/>
          <ac:spMkLst>
            <pc:docMk/>
            <pc:sldMk cId="0" sldId="257"/>
            <ac:spMk id="4117" creationId="{00000000-0000-0000-0000-000000000000}"/>
          </ac:spMkLst>
        </pc:spChg>
      </pc:sldChg>
      <pc:sldChg chg="del">
        <pc:chgData name="Jason Cook" userId="6ebe3673-38a7-4e40-b49b-9fac593f6c12" providerId="ADAL" clId="{4D9AE6A7-A941-4382-8578-F238E2B3482B}" dt="2025-03-24T17:42:29.766" v="41" actId="47"/>
        <pc:sldMkLst>
          <pc:docMk/>
          <pc:sldMk cId="0" sldId="258"/>
        </pc:sldMkLst>
      </pc:sldChg>
      <pc:sldChg chg="del">
        <pc:chgData name="Jason Cook" userId="6ebe3673-38a7-4e40-b49b-9fac593f6c12" providerId="ADAL" clId="{4D9AE6A7-A941-4382-8578-F238E2B3482B}" dt="2025-03-24T17:29:36.275" v="1" actId="47"/>
        <pc:sldMkLst>
          <pc:docMk/>
          <pc:sldMk cId="0" sldId="263"/>
        </pc:sldMkLst>
      </pc:sldChg>
      <pc:sldChg chg="del">
        <pc:chgData name="Jason Cook" userId="6ebe3673-38a7-4e40-b49b-9fac593f6c12" providerId="ADAL" clId="{4D9AE6A7-A941-4382-8578-F238E2B3482B}" dt="2025-03-24T17:30:01.055" v="2" actId="47"/>
        <pc:sldMkLst>
          <pc:docMk/>
          <pc:sldMk cId="0" sldId="265"/>
        </pc:sldMkLst>
      </pc:sldChg>
      <pc:sldChg chg="del">
        <pc:chgData name="Jason Cook" userId="6ebe3673-38a7-4e40-b49b-9fac593f6c12" providerId="ADAL" clId="{4D9AE6A7-A941-4382-8578-F238E2B3482B}" dt="2025-03-24T17:30:09.440" v="3" actId="47"/>
        <pc:sldMkLst>
          <pc:docMk/>
          <pc:sldMk cId="0" sldId="268"/>
        </pc:sldMkLst>
      </pc:sldChg>
      <pc:sldChg chg="del">
        <pc:chgData name="Jason Cook" userId="6ebe3673-38a7-4e40-b49b-9fac593f6c12" providerId="ADAL" clId="{4D9AE6A7-A941-4382-8578-F238E2B3482B}" dt="2025-03-24T17:30:13.673" v="4" actId="47"/>
        <pc:sldMkLst>
          <pc:docMk/>
          <pc:sldMk cId="0" sldId="270"/>
        </pc:sldMkLst>
      </pc:sldChg>
      <pc:sldChg chg="del">
        <pc:chgData name="Jason Cook" userId="6ebe3673-38a7-4e40-b49b-9fac593f6c12" providerId="ADAL" clId="{4D9AE6A7-A941-4382-8578-F238E2B3482B}" dt="2025-03-24T17:30:13.673" v="4" actId="47"/>
        <pc:sldMkLst>
          <pc:docMk/>
          <pc:sldMk cId="0" sldId="271"/>
        </pc:sldMkLst>
      </pc:sldChg>
      <pc:sldChg chg="del">
        <pc:chgData name="Jason Cook" userId="6ebe3673-38a7-4e40-b49b-9fac593f6c12" providerId="ADAL" clId="{4D9AE6A7-A941-4382-8578-F238E2B3482B}" dt="2025-03-24T17:37:03.389" v="5" actId="47"/>
        <pc:sldMkLst>
          <pc:docMk/>
          <pc:sldMk cId="0" sldId="277"/>
        </pc:sldMkLst>
      </pc:sldChg>
      <pc:sldChg chg="del">
        <pc:chgData name="Jason Cook" userId="6ebe3673-38a7-4e40-b49b-9fac593f6c12" providerId="ADAL" clId="{4D9AE6A7-A941-4382-8578-F238E2B3482B}" dt="2025-03-24T17:37:16.618" v="6" actId="47"/>
        <pc:sldMkLst>
          <pc:docMk/>
          <pc:sldMk cId="0" sldId="278"/>
        </pc:sldMkLst>
      </pc:sldChg>
      <pc:sldChg chg="del">
        <pc:chgData name="Jason Cook" userId="6ebe3673-38a7-4e40-b49b-9fac593f6c12" providerId="ADAL" clId="{4D9AE6A7-A941-4382-8578-F238E2B3482B}" dt="2025-03-24T17:37:30.726" v="7" actId="47"/>
        <pc:sldMkLst>
          <pc:docMk/>
          <pc:sldMk cId="0" sldId="279"/>
        </pc:sldMkLst>
      </pc:sldChg>
      <pc:sldChg chg="del">
        <pc:chgData name="Jason Cook" userId="6ebe3673-38a7-4e40-b49b-9fac593f6c12" providerId="ADAL" clId="{4D9AE6A7-A941-4382-8578-F238E2B3482B}" dt="2025-03-24T17:37:41.073" v="8" actId="47"/>
        <pc:sldMkLst>
          <pc:docMk/>
          <pc:sldMk cId="0" sldId="280"/>
        </pc:sldMkLst>
      </pc:sldChg>
      <pc:sldChg chg="del">
        <pc:chgData name="Jason Cook" userId="6ebe3673-38a7-4e40-b49b-9fac593f6c12" providerId="ADAL" clId="{4D9AE6A7-A941-4382-8578-F238E2B3482B}" dt="2025-03-24T17:39:07.348" v="9" actId="47"/>
        <pc:sldMkLst>
          <pc:docMk/>
          <pc:sldMk cId="0" sldId="281"/>
        </pc:sldMkLst>
      </pc:sldChg>
      <pc:sldChg chg="del">
        <pc:chgData name="Jason Cook" userId="6ebe3673-38a7-4e40-b49b-9fac593f6c12" providerId="ADAL" clId="{4D9AE6A7-A941-4382-8578-F238E2B3482B}" dt="2025-03-24T17:39:07.348" v="9" actId="47"/>
        <pc:sldMkLst>
          <pc:docMk/>
          <pc:sldMk cId="0" sldId="282"/>
        </pc:sldMkLst>
      </pc:sldChg>
      <pc:sldChg chg="del">
        <pc:chgData name="Jason Cook" userId="6ebe3673-38a7-4e40-b49b-9fac593f6c12" providerId="ADAL" clId="{4D9AE6A7-A941-4382-8578-F238E2B3482B}" dt="2025-03-24T17:39:07.348" v="9" actId="47"/>
        <pc:sldMkLst>
          <pc:docMk/>
          <pc:sldMk cId="0" sldId="283"/>
        </pc:sldMkLst>
      </pc:sldChg>
      <pc:sldChg chg="del">
        <pc:chgData name="Jason Cook" userId="6ebe3673-38a7-4e40-b49b-9fac593f6c12" providerId="ADAL" clId="{4D9AE6A7-A941-4382-8578-F238E2B3482B}" dt="2025-03-24T17:39:07.348" v="9" actId="47"/>
        <pc:sldMkLst>
          <pc:docMk/>
          <pc:sldMk cId="0" sldId="284"/>
        </pc:sldMkLst>
      </pc:sldChg>
      <pc:sldChg chg="del">
        <pc:chgData name="Jason Cook" userId="6ebe3673-38a7-4e40-b49b-9fac593f6c12" providerId="ADAL" clId="{4D9AE6A7-A941-4382-8578-F238E2B3482B}" dt="2025-03-24T17:39:07.348" v="9" actId="47"/>
        <pc:sldMkLst>
          <pc:docMk/>
          <pc:sldMk cId="0" sldId="285"/>
        </pc:sldMkLst>
      </pc:sldChg>
      <pc:sldChg chg="del">
        <pc:chgData name="Jason Cook" userId="6ebe3673-38a7-4e40-b49b-9fac593f6c12" providerId="ADAL" clId="{4D9AE6A7-A941-4382-8578-F238E2B3482B}" dt="2025-03-24T17:39:07.348" v="9" actId="47"/>
        <pc:sldMkLst>
          <pc:docMk/>
          <pc:sldMk cId="0" sldId="286"/>
        </pc:sldMkLst>
      </pc:sldChg>
      <pc:sldChg chg="del">
        <pc:chgData name="Jason Cook" userId="6ebe3673-38a7-4e40-b49b-9fac593f6c12" providerId="ADAL" clId="{4D9AE6A7-A941-4382-8578-F238E2B3482B}" dt="2025-03-24T17:39:07.348" v="9" actId="47"/>
        <pc:sldMkLst>
          <pc:docMk/>
          <pc:sldMk cId="0" sldId="287"/>
        </pc:sldMkLst>
      </pc:sldChg>
      <pc:sldChg chg="del">
        <pc:chgData name="Jason Cook" userId="6ebe3673-38a7-4e40-b49b-9fac593f6c12" providerId="ADAL" clId="{4D9AE6A7-A941-4382-8578-F238E2B3482B}" dt="2025-03-24T17:39:07.348" v="9" actId="47"/>
        <pc:sldMkLst>
          <pc:docMk/>
          <pc:sldMk cId="0" sldId="288"/>
        </pc:sldMkLst>
      </pc:sldChg>
      <pc:sldChg chg="del">
        <pc:chgData name="Jason Cook" userId="6ebe3673-38a7-4e40-b49b-9fac593f6c12" providerId="ADAL" clId="{4D9AE6A7-A941-4382-8578-F238E2B3482B}" dt="2025-03-24T17:39:07.348" v="9" actId="47"/>
        <pc:sldMkLst>
          <pc:docMk/>
          <pc:sldMk cId="0" sldId="289"/>
        </pc:sldMkLst>
      </pc:sldChg>
      <pc:sldChg chg="del">
        <pc:chgData name="Jason Cook" userId="6ebe3673-38a7-4e40-b49b-9fac593f6c12" providerId="ADAL" clId="{4D9AE6A7-A941-4382-8578-F238E2B3482B}" dt="2025-03-24T17:39:07.348" v="9" actId="47"/>
        <pc:sldMkLst>
          <pc:docMk/>
          <pc:sldMk cId="0" sldId="290"/>
        </pc:sldMkLst>
      </pc:sldChg>
      <pc:sldChg chg="del">
        <pc:chgData name="Jason Cook" userId="6ebe3673-38a7-4e40-b49b-9fac593f6c12" providerId="ADAL" clId="{4D9AE6A7-A941-4382-8578-F238E2B3482B}" dt="2025-03-24T17:39:07.348" v="9" actId="47"/>
        <pc:sldMkLst>
          <pc:docMk/>
          <pc:sldMk cId="0" sldId="291"/>
        </pc:sldMkLst>
      </pc:sldChg>
      <pc:sldChg chg="del">
        <pc:chgData name="Jason Cook" userId="6ebe3673-38a7-4e40-b49b-9fac593f6c12" providerId="ADAL" clId="{4D9AE6A7-A941-4382-8578-F238E2B3482B}" dt="2025-03-24T17:39:07.348" v="9" actId="47"/>
        <pc:sldMkLst>
          <pc:docMk/>
          <pc:sldMk cId="0" sldId="292"/>
        </pc:sldMkLst>
      </pc:sldChg>
      <pc:sldChg chg="del">
        <pc:chgData name="Jason Cook" userId="6ebe3673-38a7-4e40-b49b-9fac593f6c12" providerId="ADAL" clId="{4D9AE6A7-A941-4382-8578-F238E2B3482B}" dt="2025-03-24T17:39:07.348" v="9" actId="47"/>
        <pc:sldMkLst>
          <pc:docMk/>
          <pc:sldMk cId="0" sldId="293"/>
        </pc:sldMkLst>
      </pc:sldChg>
      <pc:sldChg chg="del">
        <pc:chgData name="Jason Cook" userId="6ebe3673-38a7-4e40-b49b-9fac593f6c12" providerId="ADAL" clId="{4D9AE6A7-A941-4382-8578-F238E2B3482B}" dt="2025-03-24T17:39:07.348" v="9" actId="47"/>
        <pc:sldMkLst>
          <pc:docMk/>
          <pc:sldMk cId="0" sldId="294"/>
        </pc:sldMkLst>
      </pc:sldChg>
      <pc:sldChg chg="del">
        <pc:chgData name="Jason Cook" userId="6ebe3673-38a7-4e40-b49b-9fac593f6c12" providerId="ADAL" clId="{4D9AE6A7-A941-4382-8578-F238E2B3482B}" dt="2025-03-24T17:39:07.348" v="9" actId="47"/>
        <pc:sldMkLst>
          <pc:docMk/>
          <pc:sldMk cId="0" sldId="295"/>
        </pc:sldMkLst>
      </pc:sldChg>
      <pc:sldChg chg="del">
        <pc:chgData name="Jason Cook" userId="6ebe3673-38a7-4e40-b49b-9fac593f6c12" providerId="ADAL" clId="{4D9AE6A7-A941-4382-8578-F238E2B3482B}" dt="2025-03-24T17:39:07.348" v="9" actId="47"/>
        <pc:sldMkLst>
          <pc:docMk/>
          <pc:sldMk cId="0" sldId="296"/>
        </pc:sldMkLst>
      </pc:sldChg>
      <pc:sldChg chg="del">
        <pc:chgData name="Jason Cook" userId="6ebe3673-38a7-4e40-b49b-9fac593f6c12" providerId="ADAL" clId="{4D9AE6A7-A941-4382-8578-F238E2B3482B}" dt="2025-03-24T17:39:07.348" v="9" actId="47"/>
        <pc:sldMkLst>
          <pc:docMk/>
          <pc:sldMk cId="0" sldId="297"/>
        </pc:sldMkLst>
      </pc:sldChg>
      <pc:sldChg chg="del">
        <pc:chgData name="Jason Cook" userId="6ebe3673-38a7-4e40-b49b-9fac593f6c12" providerId="ADAL" clId="{4D9AE6A7-A941-4382-8578-F238E2B3482B}" dt="2025-03-24T17:39:07.348" v="9" actId="47"/>
        <pc:sldMkLst>
          <pc:docMk/>
          <pc:sldMk cId="0" sldId="300"/>
        </pc:sldMkLst>
      </pc:sldChg>
      <pc:sldChg chg="del">
        <pc:chgData name="Jason Cook" userId="6ebe3673-38a7-4e40-b49b-9fac593f6c12" providerId="ADAL" clId="{4D9AE6A7-A941-4382-8578-F238E2B3482B}" dt="2025-03-24T17:39:07.348" v="9" actId="47"/>
        <pc:sldMkLst>
          <pc:docMk/>
          <pc:sldMk cId="0" sldId="301"/>
        </pc:sldMkLst>
      </pc:sldChg>
      <pc:sldChg chg="ord">
        <pc:chgData name="Jason Cook" userId="6ebe3673-38a7-4e40-b49b-9fac593f6c12" providerId="ADAL" clId="{4D9AE6A7-A941-4382-8578-F238E2B3482B}" dt="2025-03-24T17:42:17.919" v="40"/>
        <pc:sldMkLst>
          <pc:docMk/>
          <pc:sldMk cId="0" sldId="302"/>
        </pc:sldMkLst>
      </pc:sldChg>
      <pc:sldChg chg="del">
        <pc:chgData name="Jason Cook" userId="6ebe3673-38a7-4e40-b49b-9fac593f6c12" providerId="ADAL" clId="{4D9AE6A7-A941-4382-8578-F238E2B3482B}" dt="2025-03-24T17:39:18.988" v="10" actId="47"/>
        <pc:sldMkLst>
          <pc:docMk/>
          <pc:sldMk cId="0" sldId="303"/>
        </pc:sldMkLst>
      </pc:sldChg>
      <pc:sldChg chg="del">
        <pc:chgData name="Jason Cook" userId="6ebe3673-38a7-4e40-b49b-9fac593f6c12" providerId="ADAL" clId="{4D9AE6A7-A941-4382-8578-F238E2B3482B}" dt="2025-03-24T17:39:18.988" v="10" actId="47"/>
        <pc:sldMkLst>
          <pc:docMk/>
          <pc:sldMk cId="0" sldId="304"/>
        </pc:sldMkLst>
      </pc:sldChg>
      <pc:sldChg chg="del">
        <pc:chgData name="Jason Cook" userId="6ebe3673-38a7-4e40-b49b-9fac593f6c12" providerId="ADAL" clId="{4D9AE6A7-A941-4382-8578-F238E2B3482B}" dt="2025-03-24T17:39:18.988" v="10" actId="47"/>
        <pc:sldMkLst>
          <pc:docMk/>
          <pc:sldMk cId="0" sldId="305"/>
        </pc:sldMkLst>
      </pc:sldChg>
      <pc:sldChg chg="del">
        <pc:chgData name="Jason Cook" userId="6ebe3673-38a7-4e40-b49b-9fac593f6c12" providerId="ADAL" clId="{4D9AE6A7-A941-4382-8578-F238E2B3482B}" dt="2025-03-24T17:39:18.988" v="10" actId="47"/>
        <pc:sldMkLst>
          <pc:docMk/>
          <pc:sldMk cId="0" sldId="306"/>
        </pc:sldMkLst>
      </pc:sldChg>
      <pc:sldChg chg="del">
        <pc:chgData name="Jason Cook" userId="6ebe3673-38a7-4e40-b49b-9fac593f6c12" providerId="ADAL" clId="{4D9AE6A7-A941-4382-8578-F238E2B3482B}" dt="2025-03-24T17:39:18.988" v="10" actId="47"/>
        <pc:sldMkLst>
          <pc:docMk/>
          <pc:sldMk cId="0" sldId="307"/>
        </pc:sldMkLst>
      </pc:sldChg>
      <pc:sldChg chg="del">
        <pc:chgData name="Jason Cook" userId="6ebe3673-38a7-4e40-b49b-9fac593f6c12" providerId="ADAL" clId="{4D9AE6A7-A941-4382-8578-F238E2B3482B}" dt="2025-03-24T17:39:18.988" v="10" actId="47"/>
        <pc:sldMkLst>
          <pc:docMk/>
          <pc:sldMk cId="0" sldId="308"/>
        </pc:sldMkLst>
      </pc:sldChg>
      <pc:sldChg chg="del">
        <pc:chgData name="Jason Cook" userId="6ebe3673-38a7-4e40-b49b-9fac593f6c12" providerId="ADAL" clId="{4D9AE6A7-A941-4382-8578-F238E2B3482B}" dt="2025-03-24T17:39:18.988" v="10" actId="47"/>
        <pc:sldMkLst>
          <pc:docMk/>
          <pc:sldMk cId="0" sldId="309"/>
        </pc:sldMkLst>
      </pc:sldChg>
      <pc:sldChg chg="del">
        <pc:chgData name="Jason Cook" userId="6ebe3673-38a7-4e40-b49b-9fac593f6c12" providerId="ADAL" clId="{4D9AE6A7-A941-4382-8578-F238E2B3482B}" dt="2025-03-24T17:39:18.988" v="10" actId="47"/>
        <pc:sldMkLst>
          <pc:docMk/>
          <pc:sldMk cId="0" sldId="310"/>
        </pc:sldMkLst>
      </pc:sldChg>
      <pc:sldChg chg="del">
        <pc:chgData name="Jason Cook" userId="6ebe3673-38a7-4e40-b49b-9fac593f6c12" providerId="ADAL" clId="{4D9AE6A7-A941-4382-8578-F238E2B3482B}" dt="2025-03-24T17:39:18.988" v="10" actId="47"/>
        <pc:sldMkLst>
          <pc:docMk/>
          <pc:sldMk cId="0" sldId="311"/>
        </pc:sldMkLst>
      </pc:sldChg>
      <pc:sldChg chg="del">
        <pc:chgData name="Jason Cook" userId="6ebe3673-38a7-4e40-b49b-9fac593f6c12" providerId="ADAL" clId="{4D9AE6A7-A941-4382-8578-F238E2B3482B}" dt="2025-03-24T17:39:18.988" v="10" actId="47"/>
        <pc:sldMkLst>
          <pc:docMk/>
          <pc:sldMk cId="0" sldId="312"/>
        </pc:sldMkLst>
      </pc:sldChg>
      <pc:sldChg chg="del">
        <pc:chgData name="Jason Cook" userId="6ebe3673-38a7-4e40-b49b-9fac593f6c12" providerId="ADAL" clId="{4D9AE6A7-A941-4382-8578-F238E2B3482B}" dt="2025-03-24T17:39:18.988" v="10" actId="47"/>
        <pc:sldMkLst>
          <pc:docMk/>
          <pc:sldMk cId="0" sldId="313"/>
        </pc:sldMkLst>
      </pc:sldChg>
      <pc:sldChg chg="del">
        <pc:chgData name="Jason Cook" userId="6ebe3673-38a7-4e40-b49b-9fac593f6c12" providerId="ADAL" clId="{4D9AE6A7-A941-4382-8578-F238E2B3482B}" dt="2025-03-24T17:39:18.988" v="10" actId="47"/>
        <pc:sldMkLst>
          <pc:docMk/>
          <pc:sldMk cId="0" sldId="314"/>
        </pc:sldMkLst>
      </pc:sldChg>
      <pc:sldChg chg="del">
        <pc:chgData name="Jason Cook" userId="6ebe3673-38a7-4e40-b49b-9fac593f6c12" providerId="ADAL" clId="{4D9AE6A7-A941-4382-8578-F238E2B3482B}" dt="2025-03-24T17:39:18.988" v="10" actId="47"/>
        <pc:sldMkLst>
          <pc:docMk/>
          <pc:sldMk cId="0" sldId="315"/>
        </pc:sldMkLst>
      </pc:sldChg>
      <pc:sldChg chg="del">
        <pc:chgData name="Jason Cook" userId="6ebe3673-38a7-4e40-b49b-9fac593f6c12" providerId="ADAL" clId="{4D9AE6A7-A941-4382-8578-F238E2B3482B}" dt="2025-03-24T17:39:18.988" v="10" actId="47"/>
        <pc:sldMkLst>
          <pc:docMk/>
          <pc:sldMk cId="0" sldId="316"/>
        </pc:sldMkLst>
      </pc:sldChg>
      <pc:sldChg chg="del">
        <pc:chgData name="Jason Cook" userId="6ebe3673-38a7-4e40-b49b-9fac593f6c12" providerId="ADAL" clId="{4D9AE6A7-A941-4382-8578-F238E2B3482B}" dt="2025-03-24T17:39:18.988" v="10" actId="47"/>
        <pc:sldMkLst>
          <pc:docMk/>
          <pc:sldMk cId="0" sldId="317"/>
        </pc:sldMkLst>
      </pc:sldChg>
      <pc:sldChg chg="del">
        <pc:chgData name="Jason Cook" userId="6ebe3673-38a7-4e40-b49b-9fac593f6c12" providerId="ADAL" clId="{4D9AE6A7-A941-4382-8578-F238E2B3482B}" dt="2025-03-24T17:39:18.988" v="10" actId="47"/>
        <pc:sldMkLst>
          <pc:docMk/>
          <pc:sldMk cId="0" sldId="318"/>
        </pc:sldMkLst>
      </pc:sldChg>
      <pc:sldChg chg="del">
        <pc:chgData name="Jason Cook" userId="6ebe3673-38a7-4e40-b49b-9fac593f6c12" providerId="ADAL" clId="{4D9AE6A7-A941-4382-8578-F238E2B3482B}" dt="2025-03-24T17:39:18.988" v="10" actId="47"/>
        <pc:sldMkLst>
          <pc:docMk/>
          <pc:sldMk cId="0" sldId="319"/>
        </pc:sldMkLst>
      </pc:sldChg>
      <pc:sldChg chg="del">
        <pc:chgData name="Jason Cook" userId="6ebe3673-38a7-4e40-b49b-9fac593f6c12" providerId="ADAL" clId="{4D9AE6A7-A941-4382-8578-F238E2B3482B}" dt="2025-03-24T17:39:18.988" v="10" actId="47"/>
        <pc:sldMkLst>
          <pc:docMk/>
          <pc:sldMk cId="0" sldId="320"/>
        </pc:sldMkLst>
      </pc:sldChg>
      <pc:sldChg chg="del">
        <pc:chgData name="Jason Cook" userId="6ebe3673-38a7-4e40-b49b-9fac593f6c12" providerId="ADAL" clId="{4D9AE6A7-A941-4382-8578-F238E2B3482B}" dt="2025-03-24T17:39:18.988" v="10" actId="47"/>
        <pc:sldMkLst>
          <pc:docMk/>
          <pc:sldMk cId="0" sldId="321"/>
        </pc:sldMkLst>
      </pc:sldChg>
      <pc:sldChg chg="del">
        <pc:chgData name="Jason Cook" userId="6ebe3673-38a7-4e40-b49b-9fac593f6c12" providerId="ADAL" clId="{4D9AE6A7-A941-4382-8578-F238E2B3482B}" dt="2025-03-24T17:39:18.988" v="10" actId="47"/>
        <pc:sldMkLst>
          <pc:docMk/>
          <pc:sldMk cId="0" sldId="322"/>
        </pc:sldMkLst>
      </pc:sldChg>
      <pc:sldChg chg="del">
        <pc:chgData name="Jason Cook" userId="6ebe3673-38a7-4e40-b49b-9fac593f6c12" providerId="ADAL" clId="{4D9AE6A7-A941-4382-8578-F238E2B3482B}" dt="2025-03-24T17:39:18.988" v="10" actId="47"/>
        <pc:sldMkLst>
          <pc:docMk/>
          <pc:sldMk cId="0" sldId="323"/>
        </pc:sldMkLst>
      </pc:sldChg>
      <pc:sldChg chg="del">
        <pc:chgData name="Jason Cook" userId="6ebe3673-38a7-4e40-b49b-9fac593f6c12" providerId="ADAL" clId="{4D9AE6A7-A941-4382-8578-F238E2B3482B}" dt="2025-03-24T17:39:18.988" v="10" actId="47"/>
        <pc:sldMkLst>
          <pc:docMk/>
          <pc:sldMk cId="0" sldId="324"/>
        </pc:sldMkLst>
      </pc:sldChg>
      <pc:sldChg chg="del">
        <pc:chgData name="Jason Cook" userId="6ebe3673-38a7-4e40-b49b-9fac593f6c12" providerId="ADAL" clId="{4D9AE6A7-A941-4382-8578-F238E2B3482B}" dt="2025-03-24T17:39:18.988" v="10" actId="47"/>
        <pc:sldMkLst>
          <pc:docMk/>
          <pc:sldMk cId="0" sldId="325"/>
        </pc:sldMkLst>
      </pc:sldChg>
      <pc:sldChg chg="del">
        <pc:chgData name="Jason Cook" userId="6ebe3673-38a7-4e40-b49b-9fac593f6c12" providerId="ADAL" clId="{4D9AE6A7-A941-4382-8578-F238E2B3482B}" dt="2025-03-24T17:39:18.988" v="10" actId="47"/>
        <pc:sldMkLst>
          <pc:docMk/>
          <pc:sldMk cId="0" sldId="326"/>
        </pc:sldMkLst>
      </pc:sldChg>
      <pc:sldChg chg="del">
        <pc:chgData name="Jason Cook" userId="6ebe3673-38a7-4e40-b49b-9fac593f6c12" providerId="ADAL" clId="{4D9AE6A7-A941-4382-8578-F238E2B3482B}" dt="2025-03-24T17:39:18.988" v="10" actId="47"/>
        <pc:sldMkLst>
          <pc:docMk/>
          <pc:sldMk cId="0" sldId="327"/>
        </pc:sldMkLst>
      </pc:sldChg>
      <pc:sldChg chg="del">
        <pc:chgData name="Jason Cook" userId="6ebe3673-38a7-4e40-b49b-9fac593f6c12" providerId="ADAL" clId="{4D9AE6A7-A941-4382-8578-F238E2B3482B}" dt="2025-03-24T17:39:18.988" v="10" actId="47"/>
        <pc:sldMkLst>
          <pc:docMk/>
          <pc:sldMk cId="0" sldId="328"/>
        </pc:sldMkLst>
      </pc:sldChg>
      <pc:sldChg chg="del">
        <pc:chgData name="Jason Cook" userId="6ebe3673-38a7-4e40-b49b-9fac593f6c12" providerId="ADAL" clId="{4D9AE6A7-A941-4382-8578-F238E2B3482B}" dt="2025-03-24T17:39:18.988" v="10" actId="47"/>
        <pc:sldMkLst>
          <pc:docMk/>
          <pc:sldMk cId="0" sldId="329"/>
        </pc:sldMkLst>
      </pc:sldChg>
      <pc:sldChg chg="del">
        <pc:chgData name="Jason Cook" userId="6ebe3673-38a7-4e40-b49b-9fac593f6c12" providerId="ADAL" clId="{4D9AE6A7-A941-4382-8578-F238E2B3482B}" dt="2025-03-24T17:39:18.988" v="10" actId="47"/>
        <pc:sldMkLst>
          <pc:docMk/>
          <pc:sldMk cId="0" sldId="330"/>
        </pc:sldMkLst>
      </pc:sldChg>
      <pc:sldChg chg="del">
        <pc:chgData name="Jason Cook" userId="6ebe3673-38a7-4e40-b49b-9fac593f6c12" providerId="ADAL" clId="{4D9AE6A7-A941-4382-8578-F238E2B3482B}" dt="2025-03-24T17:39:18.988" v="10" actId="47"/>
        <pc:sldMkLst>
          <pc:docMk/>
          <pc:sldMk cId="0" sldId="331"/>
        </pc:sldMkLst>
      </pc:sldChg>
      <pc:sldChg chg="del">
        <pc:chgData name="Jason Cook" userId="6ebe3673-38a7-4e40-b49b-9fac593f6c12" providerId="ADAL" clId="{4D9AE6A7-A941-4382-8578-F238E2B3482B}" dt="2025-03-24T17:39:18.988" v="10" actId="47"/>
        <pc:sldMkLst>
          <pc:docMk/>
          <pc:sldMk cId="0" sldId="332"/>
        </pc:sldMkLst>
      </pc:sldChg>
      <pc:sldChg chg="del">
        <pc:chgData name="Jason Cook" userId="6ebe3673-38a7-4e40-b49b-9fac593f6c12" providerId="ADAL" clId="{4D9AE6A7-A941-4382-8578-F238E2B3482B}" dt="2025-03-24T17:39:18.988" v="10" actId="47"/>
        <pc:sldMkLst>
          <pc:docMk/>
          <pc:sldMk cId="0" sldId="333"/>
        </pc:sldMkLst>
      </pc:sldChg>
      <pc:sldChg chg="del">
        <pc:chgData name="Jason Cook" userId="6ebe3673-38a7-4e40-b49b-9fac593f6c12" providerId="ADAL" clId="{4D9AE6A7-A941-4382-8578-F238E2B3482B}" dt="2025-03-24T17:39:18.988" v="10" actId="47"/>
        <pc:sldMkLst>
          <pc:docMk/>
          <pc:sldMk cId="0" sldId="334"/>
        </pc:sldMkLst>
      </pc:sldChg>
      <pc:sldChg chg="del">
        <pc:chgData name="Jason Cook" userId="6ebe3673-38a7-4e40-b49b-9fac593f6c12" providerId="ADAL" clId="{4D9AE6A7-A941-4382-8578-F238E2B3482B}" dt="2025-03-24T17:39:18.988" v="10" actId="47"/>
        <pc:sldMkLst>
          <pc:docMk/>
          <pc:sldMk cId="0" sldId="335"/>
        </pc:sldMkLst>
      </pc:sldChg>
      <pc:sldChg chg="del">
        <pc:chgData name="Jason Cook" userId="6ebe3673-38a7-4e40-b49b-9fac593f6c12" providerId="ADAL" clId="{4D9AE6A7-A941-4382-8578-F238E2B3482B}" dt="2025-03-24T17:39:18.988" v="10" actId="47"/>
        <pc:sldMkLst>
          <pc:docMk/>
          <pc:sldMk cId="0" sldId="336"/>
        </pc:sldMkLst>
      </pc:sldChg>
      <pc:sldChg chg="del">
        <pc:chgData name="Jason Cook" userId="6ebe3673-38a7-4e40-b49b-9fac593f6c12" providerId="ADAL" clId="{4D9AE6A7-A941-4382-8578-F238E2B3482B}" dt="2025-03-24T17:39:18.988" v="10" actId="47"/>
        <pc:sldMkLst>
          <pc:docMk/>
          <pc:sldMk cId="0" sldId="337"/>
        </pc:sldMkLst>
      </pc:sldChg>
      <pc:sldChg chg="del">
        <pc:chgData name="Jason Cook" userId="6ebe3673-38a7-4e40-b49b-9fac593f6c12" providerId="ADAL" clId="{4D9AE6A7-A941-4382-8578-F238E2B3482B}" dt="2025-03-24T17:39:18.988" v="10" actId="47"/>
        <pc:sldMkLst>
          <pc:docMk/>
          <pc:sldMk cId="0" sldId="338"/>
        </pc:sldMkLst>
      </pc:sldChg>
      <pc:sldChg chg="del">
        <pc:chgData name="Jason Cook" userId="6ebe3673-38a7-4e40-b49b-9fac593f6c12" providerId="ADAL" clId="{4D9AE6A7-A941-4382-8578-F238E2B3482B}" dt="2025-03-24T17:39:18.988" v="10" actId="47"/>
        <pc:sldMkLst>
          <pc:docMk/>
          <pc:sldMk cId="0" sldId="339"/>
        </pc:sldMkLst>
      </pc:sldChg>
      <pc:sldChg chg="del">
        <pc:chgData name="Jason Cook" userId="6ebe3673-38a7-4e40-b49b-9fac593f6c12" providerId="ADAL" clId="{4D9AE6A7-A941-4382-8578-F238E2B3482B}" dt="2025-03-24T17:39:18.988" v="10" actId="47"/>
        <pc:sldMkLst>
          <pc:docMk/>
          <pc:sldMk cId="0" sldId="340"/>
        </pc:sldMkLst>
      </pc:sldChg>
      <pc:sldMasterChg chg="delSldLayout">
        <pc:chgData name="Jason Cook" userId="6ebe3673-38a7-4e40-b49b-9fac593f6c12" providerId="ADAL" clId="{4D9AE6A7-A941-4382-8578-F238E2B3482B}" dt="2025-03-24T17:42:29.766" v="41" actId="47"/>
        <pc:sldMasterMkLst>
          <pc:docMk/>
          <pc:sldMasterMk cId="0" sldId="2147484008"/>
        </pc:sldMasterMkLst>
        <pc:sldLayoutChg chg="del">
          <pc:chgData name="Jason Cook" userId="6ebe3673-38a7-4e40-b49b-9fac593f6c12" providerId="ADAL" clId="{4D9AE6A7-A941-4382-8578-F238E2B3482B}" dt="2025-03-24T17:39:07.348" v="9" actId="47"/>
          <pc:sldLayoutMkLst>
            <pc:docMk/>
            <pc:sldMasterMk cId="0" sldId="2147484008"/>
            <pc:sldLayoutMk cId="0" sldId="2147483664"/>
          </pc:sldLayoutMkLst>
        </pc:sldLayoutChg>
        <pc:sldLayoutChg chg="del">
          <pc:chgData name="Jason Cook" userId="6ebe3673-38a7-4e40-b49b-9fac593f6c12" providerId="ADAL" clId="{4D9AE6A7-A941-4382-8578-F238E2B3482B}" dt="2025-03-24T17:30:09.440" v="3" actId="47"/>
          <pc:sldLayoutMkLst>
            <pc:docMk/>
            <pc:sldMasterMk cId="0" sldId="2147484008"/>
            <pc:sldLayoutMk cId="0" sldId="2147483671"/>
          </pc:sldLayoutMkLst>
        </pc:sldLayoutChg>
        <pc:sldLayoutChg chg="del">
          <pc:chgData name="Jason Cook" userId="6ebe3673-38a7-4e40-b49b-9fac593f6c12" providerId="ADAL" clId="{4D9AE6A7-A941-4382-8578-F238E2B3482B}" dt="2025-03-24T17:39:18.988" v="10" actId="47"/>
          <pc:sldLayoutMkLst>
            <pc:docMk/>
            <pc:sldMasterMk cId="0" sldId="2147484008"/>
            <pc:sldLayoutMk cId="0" sldId="2147483672"/>
          </pc:sldLayoutMkLst>
        </pc:sldLayoutChg>
        <pc:sldLayoutChg chg="del">
          <pc:chgData name="Jason Cook" userId="6ebe3673-38a7-4e40-b49b-9fac593f6c12" providerId="ADAL" clId="{4D9AE6A7-A941-4382-8578-F238E2B3482B}" dt="2025-03-24T17:39:18.988" v="10" actId="47"/>
          <pc:sldLayoutMkLst>
            <pc:docMk/>
            <pc:sldMasterMk cId="0" sldId="2147484008"/>
            <pc:sldLayoutMk cId="0" sldId="2147483673"/>
          </pc:sldLayoutMkLst>
        </pc:sldLayoutChg>
        <pc:sldLayoutChg chg="del">
          <pc:chgData name="Jason Cook" userId="6ebe3673-38a7-4e40-b49b-9fac593f6c12" providerId="ADAL" clId="{4D9AE6A7-A941-4382-8578-F238E2B3482B}" dt="2025-03-24T17:39:18.988" v="10" actId="47"/>
          <pc:sldLayoutMkLst>
            <pc:docMk/>
            <pc:sldMasterMk cId="0" sldId="2147484008"/>
            <pc:sldLayoutMk cId="0" sldId="2147483684"/>
          </pc:sldLayoutMkLst>
        </pc:sldLayoutChg>
        <pc:sldLayoutChg chg="del">
          <pc:chgData name="Jason Cook" userId="6ebe3673-38a7-4e40-b49b-9fac593f6c12" providerId="ADAL" clId="{4D9AE6A7-A941-4382-8578-F238E2B3482B}" dt="2025-03-24T17:39:18.988" v="10" actId="47"/>
          <pc:sldLayoutMkLst>
            <pc:docMk/>
            <pc:sldMasterMk cId="0" sldId="2147484008"/>
            <pc:sldLayoutMk cId="0" sldId="2147483688"/>
          </pc:sldLayoutMkLst>
        </pc:sldLayoutChg>
        <pc:sldLayoutChg chg="del">
          <pc:chgData name="Jason Cook" userId="6ebe3673-38a7-4e40-b49b-9fac593f6c12" providerId="ADAL" clId="{4D9AE6A7-A941-4382-8578-F238E2B3482B}" dt="2025-03-24T17:42:29.766" v="41" actId="47"/>
          <pc:sldLayoutMkLst>
            <pc:docMk/>
            <pc:sldMasterMk cId="0" sldId="2147484008"/>
            <pc:sldLayoutMk cId="0" sldId="2147483749"/>
          </pc:sldLayoutMkLst>
        </pc:sldLayoutChg>
        <pc:sldLayoutChg chg="del">
          <pc:chgData name="Jason Cook" userId="6ebe3673-38a7-4e40-b49b-9fac593f6c12" providerId="ADAL" clId="{4D9AE6A7-A941-4382-8578-F238E2B3482B}" dt="2025-03-24T17:39:18.988" v="10" actId="47"/>
          <pc:sldLayoutMkLst>
            <pc:docMk/>
            <pc:sldMasterMk cId="0" sldId="2147484008"/>
            <pc:sldLayoutMk cId="0" sldId="2147483755"/>
          </pc:sldLayoutMkLst>
        </pc:sldLayoutChg>
        <pc:sldLayoutChg chg="del">
          <pc:chgData name="Jason Cook" userId="6ebe3673-38a7-4e40-b49b-9fac593f6c12" providerId="ADAL" clId="{4D9AE6A7-A941-4382-8578-F238E2B3482B}" dt="2025-03-24T17:29:21.340" v="0" actId="47"/>
          <pc:sldLayoutMkLst>
            <pc:docMk/>
            <pc:sldMasterMk cId="0" sldId="2147484008"/>
            <pc:sldLayoutMk cId="0" sldId="2147483756"/>
          </pc:sldLayoutMkLst>
        </pc:sldLayoutChg>
        <pc:sldLayoutChg chg="del">
          <pc:chgData name="Jason Cook" userId="6ebe3673-38a7-4e40-b49b-9fac593f6c12" providerId="ADAL" clId="{4D9AE6A7-A941-4382-8578-F238E2B3482B}" dt="2025-03-24T17:39:18.988" v="10" actId="47"/>
          <pc:sldLayoutMkLst>
            <pc:docMk/>
            <pc:sldMasterMk cId="0" sldId="2147484008"/>
            <pc:sldLayoutMk cId="0" sldId="2147483780"/>
          </pc:sldLayoutMkLst>
        </pc:sldLayoutChg>
        <pc:sldLayoutChg chg="del">
          <pc:chgData name="Jason Cook" userId="6ebe3673-38a7-4e40-b49b-9fac593f6c12" providerId="ADAL" clId="{4D9AE6A7-A941-4382-8578-F238E2B3482B}" dt="2025-03-24T17:39:07.348" v="9" actId="47"/>
          <pc:sldLayoutMkLst>
            <pc:docMk/>
            <pc:sldMasterMk cId="0" sldId="2147484008"/>
            <pc:sldLayoutMk cId="0" sldId="2147483868"/>
          </pc:sldLayoutMkLst>
        </pc:sldLayoutChg>
        <pc:sldLayoutChg chg="del">
          <pc:chgData name="Jason Cook" userId="6ebe3673-38a7-4e40-b49b-9fac593f6c12" providerId="ADAL" clId="{4D9AE6A7-A941-4382-8578-F238E2B3482B}" dt="2025-03-24T17:39:07.348" v="9" actId="47"/>
          <pc:sldLayoutMkLst>
            <pc:docMk/>
            <pc:sldMasterMk cId="0" sldId="2147484008"/>
            <pc:sldLayoutMk cId="0" sldId="2147483961"/>
          </pc:sldLayoutMkLst>
        </pc:sldLayoutChg>
        <pc:sldLayoutChg chg="del">
          <pc:chgData name="Jason Cook" userId="6ebe3673-38a7-4e40-b49b-9fac593f6c12" providerId="ADAL" clId="{4D9AE6A7-A941-4382-8578-F238E2B3482B}" dt="2025-03-24T17:39:07.348" v="9" actId="47"/>
          <pc:sldLayoutMkLst>
            <pc:docMk/>
            <pc:sldMasterMk cId="0" sldId="2147484008"/>
            <pc:sldLayoutMk cId="0" sldId="2147483962"/>
          </pc:sldLayoutMkLst>
        </pc:sldLayoutChg>
        <pc:sldLayoutChg chg="del">
          <pc:chgData name="Jason Cook" userId="6ebe3673-38a7-4e40-b49b-9fac593f6c12" providerId="ADAL" clId="{4D9AE6A7-A941-4382-8578-F238E2B3482B}" dt="2025-03-24T17:39:18.988" v="10" actId="47"/>
          <pc:sldLayoutMkLst>
            <pc:docMk/>
            <pc:sldMasterMk cId="0" sldId="2147484008"/>
            <pc:sldLayoutMk cId="0" sldId="2147483963"/>
          </pc:sldLayoutMkLst>
        </pc:sldLayoutChg>
        <pc:sldLayoutChg chg="del">
          <pc:chgData name="Jason Cook" userId="6ebe3673-38a7-4e40-b49b-9fac593f6c12" providerId="ADAL" clId="{4D9AE6A7-A941-4382-8578-F238E2B3482B}" dt="2025-03-24T17:39:18.988" v="10" actId="47"/>
          <pc:sldLayoutMkLst>
            <pc:docMk/>
            <pc:sldMasterMk cId="0" sldId="2147484008"/>
            <pc:sldLayoutMk cId="0" sldId="2147483999"/>
          </pc:sldLayoutMkLst>
        </pc:sldLayoutChg>
      </pc:sldMasterChg>
      <pc:sldMasterChg chg="del delSldLayout">
        <pc:chgData name="Jason Cook" userId="6ebe3673-38a7-4e40-b49b-9fac593f6c12" providerId="ADAL" clId="{4D9AE6A7-A941-4382-8578-F238E2B3482B}" dt="2025-03-24T17:39:18.988" v="10" actId="47"/>
        <pc:sldMasterMkLst>
          <pc:docMk/>
          <pc:sldMasterMk cId="0" sldId="2147484012"/>
        </pc:sldMasterMkLst>
        <pc:sldLayoutChg chg="del">
          <pc:chgData name="Jason Cook" userId="6ebe3673-38a7-4e40-b49b-9fac593f6c12" providerId="ADAL" clId="{4D9AE6A7-A941-4382-8578-F238E2B3482B}" dt="2025-03-24T17:39:18.988" v="10" actId="47"/>
          <pc:sldLayoutMkLst>
            <pc:docMk/>
            <pc:sldMasterMk cId="0" sldId="2147484012"/>
            <pc:sldLayoutMk cId="0" sldId="2147483784"/>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85"/>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86"/>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87"/>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88"/>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89"/>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0"/>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1"/>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2"/>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3"/>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4"/>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5"/>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6"/>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7"/>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8"/>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799"/>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0"/>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1"/>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2"/>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3"/>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4"/>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5"/>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6"/>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7"/>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8"/>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09"/>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0"/>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1"/>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2"/>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3"/>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4"/>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5"/>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6"/>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7"/>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8"/>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19"/>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20"/>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21"/>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22"/>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23"/>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24"/>
          </pc:sldLayoutMkLst>
        </pc:sldLayoutChg>
        <pc:sldLayoutChg chg="del">
          <pc:chgData name="Jason Cook" userId="6ebe3673-38a7-4e40-b49b-9fac593f6c12" providerId="ADAL" clId="{4D9AE6A7-A941-4382-8578-F238E2B3482B}" dt="2025-03-24T17:39:18.988" v="10" actId="47"/>
          <pc:sldLayoutMkLst>
            <pc:docMk/>
            <pc:sldMasterMk cId="0" sldId="2147484012"/>
            <pc:sldLayoutMk cId="0" sldId="2147483825"/>
          </pc:sldLayoutMkLst>
        </pc:sldLayoutChg>
      </pc:sldMasterChg>
      <pc:sldMasterChg chg="del delSldLayout">
        <pc:chgData name="Jason Cook" userId="6ebe3673-38a7-4e40-b49b-9fac593f6c12" providerId="ADAL" clId="{4D9AE6A7-A941-4382-8578-F238E2B3482B}" dt="2025-03-24T17:39:18.988" v="10" actId="47"/>
        <pc:sldMasterMkLst>
          <pc:docMk/>
          <pc:sldMasterMk cId="0" sldId="2147484013"/>
        </pc:sldMasterMkLst>
        <pc:sldLayoutChg chg="del">
          <pc:chgData name="Jason Cook" userId="6ebe3673-38a7-4e40-b49b-9fac593f6c12" providerId="ADAL" clId="{4D9AE6A7-A941-4382-8578-F238E2B3482B}" dt="2025-03-24T17:39:18.988" v="10" actId="47"/>
          <pc:sldLayoutMkLst>
            <pc:docMk/>
            <pc:sldMasterMk cId="0" sldId="2147484013"/>
            <pc:sldLayoutMk cId="0" sldId="2147483826"/>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27"/>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28"/>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29"/>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0"/>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1"/>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2"/>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3"/>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4"/>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5"/>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6"/>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7"/>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8"/>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39"/>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0"/>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1"/>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2"/>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3"/>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4"/>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5"/>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6"/>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7"/>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8"/>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49"/>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0"/>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1"/>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2"/>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3"/>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4"/>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5"/>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6"/>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7"/>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8"/>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59"/>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60"/>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61"/>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62"/>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63"/>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64"/>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65"/>
          </pc:sldLayoutMkLst>
        </pc:sldLayoutChg>
        <pc:sldLayoutChg chg="del">
          <pc:chgData name="Jason Cook" userId="6ebe3673-38a7-4e40-b49b-9fac593f6c12" providerId="ADAL" clId="{4D9AE6A7-A941-4382-8578-F238E2B3482B}" dt="2025-03-24T17:39:18.988" v="10" actId="47"/>
          <pc:sldLayoutMkLst>
            <pc:docMk/>
            <pc:sldMasterMk cId="0" sldId="2147484013"/>
            <pc:sldLayoutMk cId="0" sldId="2147483866"/>
          </pc:sldLayoutMkLst>
        </pc:sldLayoutChg>
      </pc:sldMasterChg>
      <pc:sldMasterChg chg="del delSldLayout">
        <pc:chgData name="Jason Cook" userId="6ebe3673-38a7-4e40-b49b-9fac593f6c12" providerId="ADAL" clId="{4D9AE6A7-A941-4382-8578-F238E2B3482B}" dt="2025-03-24T17:39:07.348" v="9" actId="47"/>
        <pc:sldMasterMkLst>
          <pc:docMk/>
          <pc:sldMasterMk cId="0" sldId="2147484015"/>
        </pc:sldMasterMkLst>
        <pc:sldLayoutChg chg="del">
          <pc:chgData name="Jason Cook" userId="6ebe3673-38a7-4e40-b49b-9fac593f6c12" providerId="ADAL" clId="{4D9AE6A7-A941-4382-8578-F238E2B3482B}" dt="2025-03-24T17:39:07.348" v="9" actId="47"/>
          <pc:sldLayoutMkLst>
            <pc:docMk/>
            <pc:sldMasterMk cId="0" sldId="2147484015"/>
            <pc:sldLayoutMk cId="0" sldId="2147483893"/>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894"/>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895"/>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896"/>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897"/>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898"/>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899"/>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0"/>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1"/>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2"/>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3"/>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4"/>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5"/>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6"/>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7"/>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8"/>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09"/>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0"/>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1"/>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2"/>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3"/>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4"/>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5"/>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6"/>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7"/>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8"/>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19"/>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0"/>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1"/>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2"/>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3"/>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4"/>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5"/>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6"/>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7"/>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8"/>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29"/>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0"/>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1"/>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2"/>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3"/>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4"/>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5"/>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6"/>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7"/>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8"/>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39"/>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0"/>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1"/>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2"/>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3"/>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4"/>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5"/>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6"/>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7"/>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8"/>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49"/>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0"/>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1"/>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2"/>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3"/>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4"/>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5"/>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6"/>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7"/>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8"/>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59"/>
          </pc:sldLayoutMkLst>
        </pc:sldLayoutChg>
        <pc:sldLayoutChg chg="del">
          <pc:chgData name="Jason Cook" userId="6ebe3673-38a7-4e40-b49b-9fac593f6c12" providerId="ADAL" clId="{4D9AE6A7-A941-4382-8578-F238E2B3482B}" dt="2025-03-24T17:39:07.348" v="9" actId="47"/>
          <pc:sldLayoutMkLst>
            <pc:docMk/>
            <pc:sldMasterMk cId="0" sldId="2147484015"/>
            <pc:sldLayoutMk cId="0" sldId="2147483960"/>
          </pc:sldLayoutMkLst>
        </pc:sldLayoutChg>
      </pc:sldMasterChg>
      <pc:sldMasterChg chg="delSldLayout">
        <pc:chgData name="Jason Cook" userId="6ebe3673-38a7-4e40-b49b-9fac593f6c12" providerId="ADAL" clId="{4D9AE6A7-A941-4382-8578-F238E2B3482B}" dt="2025-03-24T17:39:18.988" v="10" actId="47"/>
        <pc:sldMasterMkLst>
          <pc:docMk/>
          <pc:sldMasterMk cId="0" sldId="2147484017"/>
        </pc:sldMasterMkLst>
        <pc:sldLayoutChg chg="del">
          <pc:chgData name="Jason Cook" userId="6ebe3673-38a7-4e40-b49b-9fac593f6c12" providerId="ADAL" clId="{4D9AE6A7-A941-4382-8578-F238E2B3482B}" dt="2025-03-24T17:39:18.988" v="10" actId="47"/>
          <pc:sldLayoutMkLst>
            <pc:docMk/>
            <pc:sldMasterMk cId="0" sldId="2147484017"/>
            <pc:sldLayoutMk cId="0" sldId="214748400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2"/>
        <p:cNvGrpSpPr/>
        <p:nvPr/>
      </p:nvGrpSpPr>
      <p:grpSpPr>
        <a:xfrm>
          <a:off x="0" y="0"/>
          <a:ext cx="0" cy="0"/>
          <a:chOff x="0" y="0"/>
          <a:chExt cx="0" cy="0"/>
        </a:xfrm>
      </p:grpSpPr>
      <p:sp>
        <p:nvSpPr>
          <p:cNvPr id="4113" name="Google Shape;4113;g240b30836ee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4" name="Google Shape;4114;g240b30836e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How AI is helping drive developer productivity and happiness throughout the DevOps lifecycle and how AI has evolved from a coding tool to capabilities baked into the entire development process</a:t>
            </a:r>
          </a:p>
          <a:p>
            <a:pPr marL="0" lvl="0" indent="0" algn="l" rtl="0">
              <a:spcBef>
                <a:spcPts val="0"/>
              </a:spcBef>
              <a:spcAft>
                <a:spcPts val="0"/>
              </a:spcAft>
              <a:buClr>
                <a:schemeClr val="dk1"/>
              </a:buClr>
              <a:buSzPts val="1100"/>
              <a:buFont typeface="Arial"/>
              <a:buNone/>
            </a:pPr>
            <a:endParaRPr lang="en-US">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When we talk about DevOps, the conversation has evolved into Developer Experience and Platform engineering</a:t>
            </a: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a:extLst>
            <a:ext uri="{FF2B5EF4-FFF2-40B4-BE49-F238E27FC236}">
              <a16:creationId xmlns:a16="http://schemas.microsoft.com/office/drawing/2014/main" id="{B5E389C5-F594-C4A1-22E7-D598E3E5F494}"/>
            </a:ext>
          </a:extLst>
        </p:cNvPr>
        <p:cNvGrpSpPr/>
        <p:nvPr/>
      </p:nvGrpSpPr>
      <p:grpSpPr>
        <a:xfrm>
          <a:off x="0" y="0"/>
          <a:ext cx="0" cy="0"/>
          <a:chOff x="0" y="0"/>
          <a:chExt cx="0" cy="0"/>
        </a:xfrm>
      </p:grpSpPr>
      <p:sp>
        <p:nvSpPr>
          <p:cNvPr id="4300" name="Google Shape;4300;g27da855ae68_1_107:notes">
            <a:extLst>
              <a:ext uri="{FF2B5EF4-FFF2-40B4-BE49-F238E27FC236}">
                <a16:creationId xmlns:a16="http://schemas.microsoft.com/office/drawing/2014/main" id="{9564D183-1401-D175-0189-E912EB3541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1" name="Google Shape;4301;g27da855ae68_1_107:notes">
            <a:extLst>
              <a:ext uri="{FF2B5EF4-FFF2-40B4-BE49-F238E27FC236}">
                <a16:creationId xmlns:a16="http://schemas.microsoft.com/office/drawing/2014/main" id="{DFA7EDF3-896B-B987-C990-494CDC60F0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GitHub Copilot in action!</a:t>
            </a:r>
            <a:endParaRPr/>
          </a:p>
        </p:txBody>
      </p:sp>
    </p:spTree>
    <p:extLst>
      <p:ext uri="{BB962C8B-B14F-4D97-AF65-F5344CB8AC3E}">
        <p14:creationId xmlns:p14="http://schemas.microsoft.com/office/powerpoint/2010/main" val="1366316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a:extLst>
            <a:ext uri="{FF2B5EF4-FFF2-40B4-BE49-F238E27FC236}">
              <a16:creationId xmlns:a16="http://schemas.microsoft.com/office/drawing/2014/main" id="{A5795DAB-B7EA-C2CB-EAD2-CE992F827853}"/>
            </a:ext>
          </a:extLst>
        </p:cNvPr>
        <p:cNvGrpSpPr/>
        <p:nvPr/>
      </p:nvGrpSpPr>
      <p:grpSpPr>
        <a:xfrm>
          <a:off x="0" y="0"/>
          <a:ext cx="0" cy="0"/>
          <a:chOff x="0" y="0"/>
          <a:chExt cx="0" cy="0"/>
        </a:xfrm>
      </p:grpSpPr>
      <p:sp>
        <p:nvSpPr>
          <p:cNvPr id="4300" name="Google Shape;4300;g27da855ae68_1_107:notes">
            <a:extLst>
              <a:ext uri="{FF2B5EF4-FFF2-40B4-BE49-F238E27FC236}">
                <a16:creationId xmlns:a16="http://schemas.microsoft.com/office/drawing/2014/main" id="{5B671946-AB53-DCA7-1CDF-912F45997C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1" name="Google Shape;4301;g27da855ae68_1_107:notes">
            <a:extLst>
              <a:ext uri="{FF2B5EF4-FFF2-40B4-BE49-F238E27FC236}">
                <a16:creationId xmlns:a16="http://schemas.microsoft.com/office/drawing/2014/main" id="{DF0B7D64-A26E-BC4F-ECFB-FB3922EC61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GitHub Copilot in action!</a:t>
            </a:r>
            <a:endParaRPr/>
          </a:p>
        </p:txBody>
      </p:sp>
    </p:spTree>
    <p:extLst>
      <p:ext uri="{BB962C8B-B14F-4D97-AF65-F5344CB8AC3E}">
        <p14:creationId xmlns:p14="http://schemas.microsoft.com/office/powerpoint/2010/main" val="1042721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a:extLst>
            <a:ext uri="{FF2B5EF4-FFF2-40B4-BE49-F238E27FC236}">
              <a16:creationId xmlns:a16="http://schemas.microsoft.com/office/drawing/2014/main" id="{EDECB3E9-94DA-1372-570A-6B288C5FCE83}"/>
            </a:ext>
          </a:extLst>
        </p:cNvPr>
        <p:cNvGrpSpPr/>
        <p:nvPr/>
      </p:nvGrpSpPr>
      <p:grpSpPr>
        <a:xfrm>
          <a:off x="0" y="0"/>
          <a:ext cx="0" cy="0"/>
          <a:chOff x="0" y="0"/>
          <a:chExt cx="0" cy="0"/>
        </a:xfrm>
      </p:grpSpPr>
      <p:sp>
        <p:nvSpPr>
          <p:cNvPr id="4300" name="Google Shape;4300;g27da855ae68_1_107:notes">
            <a:extLst>
              <a:ext uri="{FF2B5EF4-FFF2-40B4-BE49-F238E27FC236}">
                <a16:creationId xmlns:a16="http://schemas.microsoft.com/office/drawing/2014/main" id="{C7F5C974-B3FD-E2AF-1AEB-0B935BCFAE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1" name="Google Shape;4301;g27da855ae68_1_107:notes">
            <a:extLst>
              <a:ext uri="{FF2B5EF4-FFF2-40B4-BE49-F238E27FC236}">
                <a16:creationId xmlns:a16="http://schemas.microsoft.com/office/drawing/2014/main" id="{BC449C7C-221F-A45D-3BBB-9E93C6C81B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at some of the standard copilot features</a:t>
            </a:r>
            <a:endParaRPr/>
          </a:p>
        </p:txBody>
      </p:sp>
    </p:spTree>
    <p:extLst>
      <p:ext uri="{BB962C8B-B14F-4D97-AF65-F5344CB8AC3E}">
        <p14:creationId xmlns:p14="http://schemas.microsoft.com/office/powerpoint/2010/main" val="148168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3"/>
        <p:cNvGrpSpPr/>
        <p:nvPr/>
      </p:nvGrpSpPr>
      <p:grpSpPr>
        <a:xfrm>
          <a:off x="0" y="0"/>
          <a:ext cx="0" cy="0"/>
          <a:chOff x="0" y="0"/>
          <a:chExt cx="0" cy="0"/>
        </a:xfrm>
      </p:grpSpPr>
      <p:sp>
        <p:nvSpPr>
          <p:cNvPr id="4864" name="Google Shape;4864;g2716a076101_1_9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5" name="Google Shape;4865;g2716a076101_1_98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200"/>
              <a:t>Some of the common challenges that effect developer experience are:</a:t>
            </a:r>
            <a:endParaRPr sz="1200">
              <a:latin typeface="Arial"/>
              <a:ea typeface="Arial"/>
              <a:cs typeface="Arial"/>
              <a:sym typeface="Arial"/>
            </a:endParaRPr>
          </a:p>
        </p:txBody>
      </p:sp>
      <p:sp>
        <p:nvSpPr>
          <p:cNvPr id="4866" name="Google Shape;4866;g2716a076101_1_98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3">
          <a:extLst>
            <a:ext uri="{FF2B5EF4-FFF2-40B4-BE49-F238E27FC236}">
              <a16:creationId xmlns:a16="http://schemas.microsoft.com/office/drawing/2014/main" id="{F7632410-236D-C489-442D-48A15387A8A9}"/>
            </a:ext>
          </a:extLst>
        </p:cNvPr>
        <p:cNvGrpSpPr/>
        <p:nvPr/>
      </p:nvGrpSpPr>
      <p:grpSpPr>
        <a:xfrm>
          <a:off x="0" y="0"/>
          <a:ext cx="0" cy="0"/>
          <a:chOff x="0" y="0"/>
          <a:chExt cx="0" cy="0"/>
        </a:xfrm>
      </p:grpSpPr>
      <p:sp>
        <p:nvSpPr>
          <p:cNvPr id="4864" name="Google Shape;4864;g2716a076101_1_9868:notes">
            <a:extLst>
              <a:ext uri="{FF2B5EF4-FFF2-40B4-BE49-F238E27FC236}">
                <a16:creationId xmlns:a16="http://schemas.microsoft.com/office/drawing/2014/main" id="{47A9C844-5B30-2470-E0C8-74AE5A7459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5" name="Google Shape;4865;g2716a076101_1_9868:notes">
            <a:extLst>
              <a:ext uri="{FF2B5EF4-FFF2-40B4-BE49-F238E27FC236}">
                <a16:creationId xmlns:a16="http://schemas.microsoft.com/office/drawing/2014/main" id="{53B2B1A1-B857-E282-94F9-153DE026A2F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200"/>
              <a:t>Some of the common challenges that effect developer experience are:</a:t>
            </a:r>
            <a:endParaRPr sz="1200">
              <a:latin typeface="Arial"/>
              <a:ea typeface="Arial"/>
              <a:cs typeface="Arial"/>
              <a:sym typeface="Arial"/>
            </a:endParaRPr>
          </a:p>
        </p:txBody>
      </p:sp>
      <p:sp>
        <p:nvSpPr>
          <p:cNvPr id="4866" name="Google Shape;4866;g2716a076101_1_9868:notes">
            <a:extLst>
              <a:ext uri="{FF2B5EF4-FFF2-40B4-BE49-F238E27FC236}">
                <a16:creationId xmlns:a16="http://schemas.microsoft.com/office/drawing/2014/main" id="{ED831F1E-AD2B-48DB-4799-E1B8D4A2D7D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9033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3">
          <a:extLst>
            <a:ext uri="{FF2B5EF4-FFF2-40B4-BE49-F238E27FC236}">
              <a16:creationId xmlns:a16="http://schemas.microsoft.com/office/drawing/2014/main" id="{8410B321-9848-4997-A21D-C6135D7E09A8}"/>
            </a:ext>
          </a:extLst>
        </p:cNvPr>
        <p:cNvGrpSpPr/>
        <p:nvPr/>
      </p:nvGrpSpPr>
      <p:grpSpPr>
        <a:xfrm>
          <a:off x="0" y="0"/>
          <a:ext cx="0" cy="0"/>
          <a:chOff x="0" y="0"/>
          <a:chExt cx="0" cy="0"/>
        </a:xfrm>
      </p:grpSpPr>
      <p:sp>
        <p:nvSpPr>
          <p:cNvPr id="4864" name="Google Shape;4864;g2716a076101_1_9868:notes">
            <a:extLst>
              <a:ext uri="{FF2B5EF4-FFF2-40B4-BE49-F238E27FC236}">
                <a16:creationId xmlns:a16="http://schemas.microsoft.com/office/drawing/2014/main" id="{8E1CB944-CFFA-95E3-FF27-C731DE7A71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5" name="Google Shape;4865;g2716a076101_1_9868:notes">
            <a:extLst>
              <a:ext uri="{FF2B5EF4-FFF2-40B4-BE49-F238E27FC236}">
                <a16:creationId xmlns:a16="http://schemas.microsoft.com/office/drawing/2014/main" id="{3A1E8BDF-B4BE-7181-9B85-35F7BBA4D6F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200"/>
              <a:t>Some of the common challenges that effect developer experience are:</a:t>
            </a:r>
            <a:endParaRPr sz="1200">
              <a:latin typeface="Arial"/>
              <a:ea typeface="Arial"/>
              <a:cs typeface="Arial"/>
              <a:sym typeface="Arial"/>
            </a:endParaRPr>
          </a:p>
        </p:txBody>
      </p:sp>
      <p:sp>
        <p:nvSpPr>
          <p:cNvPr id="4866" name="Google Shape;4866;g2716a076101_1_9868:notes">
            <a:extLst>
              <a:ext uri="{FF2B5EF4-FFF2-40B4-BE49-F238E27FC236}">
                <a16:creationId xmlns:a16="http://schemas.microsoft.com/office/drawing/2014/main" id="{35B94DDA-FE00-379A-9C60-6E728B38CFD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9266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3">
          <a:extLst>
            <a:ext uri="{FF2B5EF4-FFF2-40B4-BE49-F238E27FC236}">
              <a16:creationId xmlns:a16="http://schemas.microsoft.com/office/drawing/2014/main" id="{40DF6ADA-59C4-F4DB-1FB7-C6696A9E819B}"/>
            </a:ext>
          </a:extLst>
        </p:cNvPr>
        <p:cNvGrpSpPr/>
        <p:nvPr/>
      </p:nvGrpSpPr>
      <p:grpSpPr>
        <a:xfrm>
          <a:off x="0" y="0"/>
          <a:ext cx="0" cy="0"/>
          <a:chOff x="0" y="0"/>
          <a:chExt cx="0" cy="0"/>
        </a:xfrm>
      </p:grpSpPr>
      <p:sp>
        <p:nvSpPr>
          <p:cNvPr id="4864" name="Google Shape;4864;g2716a076101_1_9868:notes">
            <a:extLst>
              <a:ext uri="{FF2B5EF4-FFF2-40B4-BE49-F238E27FC236}">
                <a16:creationId xmlns:a16="http://schemas.microsoft.com/office/drawing/2014/main" id="{B3C73763-A17B-BBFC-D9FC-FDE916FF1F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5" name="Google Shape;4865;g2716a076101_1_9868:notes">
            <a:extLst>
              <a:ext uri="{FF2B5EF4-FFF2-40B4-BE49-F238E27FC236}">
                <a16:creationId xmlns:a16="http://schemas.microsoft.com/office/drawing/2014/main" id="{BEDDDD6C-815F-D546-794B-E5C0735BBF0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200"/>
              <a:t>Some of the common challenges that effect developer experience are:</a:t>
            </a:r>
            <a:endParaRPr sz="1200">
              <a:latin typeface="Arial"/>
              <a:ea typeface="Arial"/>
              <a:cs typeface="Arial"/>
              <a:sym typeface="Arial"/>
            </a:endParaRPr>
          </a:p>
        </p:txBody>
      </p:sp>
      <p:sp>
        <p:nvSpPr>
          <p:cNvPr id="4866" name="Google Shape;4866;g2716a076101_1_9868:notes">
            <a:extLst>
              <a:ext uri="{FF2B5EF4-FFF2-40B4-BE49-F238E27FC236}">
                <a16:creationId xmlns:a16="http://schemas.microsoft.com/office/drawing/2014/main" id="{A6C04F60-8CAA-395E-42C2-E9E26C35BE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16750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3">
          <a:extLst>
            <a:ext uri="{FF2B5EF4-FFF2-40B4-BE49-F238E27FC236}">
              <a16:creationId xmlns:a16="http://schemas.microsoft.com/office/drawing/2014/main" id="{46B28084-4F80-3BEF-DFE1-8B054538D405}"/>
            </a:ext>
          </a:extLst>
        </p:cNvPr>
        <p:cNvGrpSpPr/>
        <p:nvPr/>
      </p:nvGrpSpPr>
      <p:grpSpPr>
        <a:xfrm>
          <a:off x="0" y="0"/>
          <a:ext cx="0" cy="0"/>
          <a:chOff x="0" y="0"/>
          <a:chExt cx="0" cy="0"/>
        </a:xfrm>
      </p:grpSpPr>
      <p:sp>
        <p:nvSpPr>
          <p:cNvPr id="4864" name="Google Shape;4864;g2716a076101_1_9868:notes">
            <a:extLst>
              <a:ext uri="{FF2B5EF4-FFF2-40B4-BE49-F238E27FC236}">
                <a16:creationId xmlns:a16="http://schemas.microsoft.com/office/drawing/2014/main" id="{5C0E1EDF-B9D7-F06D-5A1D-F62FAB2787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5" name="Google Shape;4865;g2716a076101_1_9868:notes">
            <a:extLst>
              <a:ext uri="{FF2B5EF4-FFF2-40B4-BE49-F238E27FC236}">
                <a16:creationId xmlns:a16="http://schemas.microsoft.com/office/drawing/2014/main" id="{9F026B20-4BC5-366C-1D13-1D2B226CA1C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200"/>
              <a:t>Some of the common challenges that effect developer experience are:</a:t>
            </a:r>
            <a:endParaRPr sz="1200">
              <a:latin typeface="Arial"/>
              <a:ea typeface="Arial"/>
              <a:cs typeface="Arial"/>
              <a:sym typeface="Arial"/>
            </a:endParaRPr>
          </a:p>
        </p:txBody>
      </p:sp>
      <p:sp>
        <p:nvSpPr>
          <p:cNvPr id="4866" name="Google Shape;4866;g2716a076101_1_9868:notes">
            <a:extLst>
              <a:ext uri="{FF2B5EF4-FFF2-40B4-BE49-F238E27FC236}">
                <a16:creationId xmlns:a16="http://schemas.microsoft.com/office/drawing/2014/main" id="{62C32E4F-AC14-7F85-E275-C14F4CD5DE0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79638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p:cNvGrpSpPr/>
        <p:nvPr/>
      </p:nvGrpSpPr>
      <p:grpSpPr>
        <a:xfrm>
          <a:off x="0" y="0"/>
          <a:ext cx="0" cy="0"/>
          <a:chOff x="0" y="0"/>
          <a:chExt cx="0" cy="0"/>
        </a:xfrm>
      </p:grpSpPr>
      <p:sp>
        <p:nvSpPr>
          <p:cNvPr id="4300" name="Google Shape;4300;g27da855ae68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1" name="Google Shape;4301;g27da855ae68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GitHub Copilot in action!</a:t>
            </a:r>
            <a:endParaRPr/>
          </a:p>
        </p:txBody>
      </p:sp>
    </p:spTree>
    <p:extLst>
      <p:ext uri="{BB962C8B-B14F-4D97-AF65-F5344CB8AC3E}">
        <p14:creationId xmlns:p14="http://schemas.microsoft.com/office/powerpoint/2010/main" val="2475251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3">
          <a:extLst>
            <a:ext uri="{FF2B5EF4-FFF2-40B4-BE49-F238E27FC236}">
              <a16:creationId xmlns:a16="http://schemas.microsoft.com/office/drawing/2014/main" id="{0D43989D-920E-B3AF-1C54-081ED71F4DB8}"/>
            </a:ext>
          </a:extLst>
        </p:cNvPr>
        <p:cNvGrpSpPr/>
        <p:nvPr/>
      </p:nvGrpSpPr>
      <p:grpSpPr>
        <a:xfrm>
          <a:off x="0" y="0"/>
          <a:ext cx="0" cy="0"/>
          <a:chOff x="0" y="0"/>
          <a:chExt cx="0" cy="0"/>
        </a:xfrm>
      </p:grpSpPr>
      <p:sp>
        <p:nvSpPr>
          <p:cNvPr id="4864" name="Google Shape;4864;g2716a076101_1_9868:notes">
            <a:extLst>
              <a:ext uri="{FF2B5EF4-FFF2-40B4-BE49-F238E27FC236}">
                <a16:creationId xmlns:a16="http://schemas.microsoft.com/office/drawing/2014/main" id="{4B9A5B6B-759F-0593-B339-6062CF5568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5" name="Google Shape;4865;g2716a076101_1_9868:notes">
            <a:extLst>
              <a:ext uri="{FF2B5EF4-FFF2-40B4-BE49-F238E27FC236}">
                <a16:creationId xmlns:a16="http://schemas.microsoft.com/office/drawing/2014/main" id="{EB7E8E57-8109-A61F-E4D1-B696BC9FBAC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200"/>
              <a:t>Some of the common challenges that effect developer experience are:</a:t>
            </a:r>
            <a:endParaRPr sz="1200">
              <a:latin typeface="Arial"/>
              <a:ea typeface="Arial"/>
              <a:cs typeface="Arial"/>
              <a:sym typeface="Arial"/>
            </a:endParaRPr>
          </a:p>
        </p:txBody>
      </p:sp>
      <p:sp>
        <p:nvSpPr>
          <p:cNvPr id="4866" name="Google Shape;4866;g2716a076101_1_9868:notes">
            <a:extLst>
              <a:ext uri="{FF2B5EF4-FFF2-40B4-BE49-F238E27FC236}">
                <a16:creationId xmlns:a16="http://schemas.microsoft.com/office/drawing/2014/main" id="{53AA9776-5333-3BFA-A108-B08BCA73AC4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6258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 Cover">
  <p:cSld name="TITLE_1_1_1_1_1">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8" name="Google Shape;8;p2"/>
          <p:cNvSpPr txBox="1">
            <a:spLocks noGrp="1"/>
          </p:cNvSpPr>
          <p:nvPr>
            <p:ph type="title"/>
          </p:nvPr>
        </p:nvSpPr>
        <p:spPr>
          <a:xfrm>
            <a:off x="398900" y="3771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ppendix-Text+Bullets-Dark">
  <p:cSld name="CUSTOM_2_1">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57" name="Google Shape;57;p1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 name="Google Shape;58;p1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 name="Google Shape;59;p1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60" name="Google Shape;60;p14"/>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568"/>
        <p:cNvGrpSpPr/>
        <p:nvPr/>
      </p:nvGrpSpPr>
      <p:grpSpPr>
        <a:xfrm>
          <a:off x="0" y="0"/>
          <a:ext cx="0" cy="0"/>
          <a:chOff x="0" y="0"/>
          <a:chExt cx="0" cy="0"/>
        </a:xfrm>
      </p:grpSpPr>
      <p:pic>
        <p:nvPicPr>
          <p:cNvPr id="569" name="Google Shape;569;p127"/>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570" name="Google Shape;570;p12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71" name="Google Shape;571;p12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72" name="Google Shape;572;p12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73" name="Google Shape;573;p127"/>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574"/>
        <p:cNvGrpSpPr/>
        <p:nvPr/>
      </p:nvGrpSpPr>
      <p:grpSpPr>
        <a:xfrm>
          <a:off x="0" y="0"/>
          <a:ext cx="0" cy="0"/>
          <a:chOff x="0" y="0"/>
          <a:chExt cx="0" cy="0"/>
        </a:xfrm>
      </p:grpSpPr>
      <p:pic>
        <p:nvPicPr>
          <p:cNvPr id="575" name="Google Shape;575;p12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576" name="Google Shape;576;p12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77" name="Google Shape;577;p12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78" name="Google Shape;578;p12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79" name="Google Shape;579;p128"/>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580"/>
        <p:cNvGrpSpPr/>
        <p:nvPr/>
      </p:nvGrpSpPr>
      <p:grpSpPr>
        <a:xfrm>
          <a:off x="0" y="0"/>
          <a:ext cx="0" cy="0"/>
          <a:chOff x="0" y="0"/>
          <a:chExt cx="0" cy="0"/>
        </a:xfrm>
      </p:grpSpPr>
      <p:pic>
        <p:nvPicPr>
          <p:cNvPr id="581" name="Google Shape;581;p129"/>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582" name="Google Shape;582;p12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3" name="Google Shape;583;p12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84" name="Google Shape;584;p12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85" name="Google Shape;585;p129"/>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586"/>
        <p:cNvGrpSpPr/>
        <p:nvPr/>
      </p:nvGrpSpPr>
      <p:grpSpPr>
        <a:xfrm>
          <a:off x="0" y="0"/>
          <a:ext cx="0" cy="0"/>
          <a:chOff x="0" y="0"/>
          <a:chExt cx="0" cy="0"/>
        </a:xfrm>
      </p:grpSpPr>
      <p:pic>
        <p:nvPicPr>
          <p:cNvPr id="587" name="Google Shape;587;p130"/>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588" name="Google Shape;588;p1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9" name="Google Shape;589;p13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0" name="Google Shape;590;p13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91" name="Google Shape;591;p130"/>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592"/>
        <p:cNvGrpSpPr/>
        <p:nvPr/>
      </p:nvGrpSpPr>
      <p:grpSpPr>
        <a:xfrm>
          <a:off x="0" y="0"/>
          <a:ext cx="0" cy="0"/>
          <a:chOff x="0" y="0"/>
          <a:chExt cx="0" cy="0"/>
        </a:xfrm>
      </p:grpSpPr>
      <p:pic>
        <p:nvPicPr>
          <p:cNvPr id="593" name="Google Shape;593;p131"/>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594" name="Google Shape;594;p13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95" name="Google Shape;595;p13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6" name="Google Shape;596;p13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97" name="Google Shape;597;p131"/>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Appendix-Text+Browser-Light 1 1 1">
  <p:cSld name="1_Appendix-Text+Browser-Light 1 1 1">
    <p:spTree>
      <p:nvGrpSpPr>
        <p:cNvPr id="1" name="Shape 598"/>
        <p:cNvGrpSpPr/>
        <p:nvPr/>
      </p:nvGrpSpPr>
      <p:grpSpPr>
        <a:xfrm>
          <a:off x="0" y="0"/>
          <a:ext cx="0" cy="0"/>
          <a:chOff x="0" y="0"/>
          <a:chExt cx="0" cy="0"/>
        </a:xfrm>
      </p:grpSpPr>
      <p:pic>
        <p:nvPicPr>
          <p:cNvPr id="599" name="Google Shape;599;p132"/>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600" name="Google Shape;600;p13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01" name="Google Shape;601;p13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02" name="Google Shape;602;p13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603" name="Google Shape;603;p132"/>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604"/>
        <p:cNvGrpSpPr/>
        <p:nvPr/>
      </p:nvGrpSpPr>
      <p:grpSpPr>
        <a:xfrm>
          <a:off x="0" y="0"/>
          <a:ext cx="0" cy="0"/>
          <a:chOff x="0" y="0"/>
          <a:chExt cx="0" cy="0"/>
        </a:xfrm>
      </p:grpSpPr>
      <p:pic>
        <p:nvPicPr>
          <p:cNvPr id="605" name="Google Shape;605;p13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606" name="Google Shape;606;p1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07" name="Google Shape;607;p13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08" name="Google Shape;608;p13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609" name="Google Shape;609;p133"/>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610"/>
        <p:cNvGrpSpPr/>
        <p:nvPr/>
      </p:nvGrpSpPr>
      <p:grpSpPr>
        <a:xfrm>
          <a:off x="0" y="0"/>
          <a:ext cx="0" cy="0"/>
          <a:chOff x="0" y="0"/>
          <a:chExt cx="0" cy="0"/>
        </a:xfrm>
      </p:grpSpPr>
      <p:pic>
        <p:nvPicPr>
          <p:cNvPr id="611" name="Google Shape;611;p13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612" name="Google Shape;612;p13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13" name="Google Shape;613;p13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14" name="Google Shape;614;p13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615" name="Google Shape;615;p134"/>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Appendix-Text+Device-Dark">
  <p:cSld name="1_Appendix-Text+Device-Dark">
    <p:spTree>
      <p:nvGrpSpPr>
        <p:cNvPr id="1" name="Shape 616"/>
        <p:cNvGrpSpPr/>
        <p:nvPr/>
      </p:nvGrpSpPr>
      <p:grpSpPr>
        <a:xfrm>
          <a:off x="0" y="0"/>
          <a:ext cx="0" cy="0"/>
          <a:chOff x="0" y="0"/>
          <a:chExt cx="0" cy="0"/>
        </a:xfrm>
      </p:grpSpPr>
      <p:pic>
        <p:nvPicPr>
          <p:cNvPr id="617" name="Google Shape;617;p135"/>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618" name="Google Shape;618;p13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19" name="Google Shape;619;p13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20" name="Google Shape;620;p13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621" name="Google Shape;621;p135"/>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Appendix-Quote-Light">
  <p:cSld name="1_Appendix-Quote-Light">
    <p:spTree>
      <p:nvGrpSpPr>
        <p:cNvPr id="1" name="Shape 622"/>
        <p:cNvGrpSpPr/>
        <p:nvPr/>
      </p:nvGrpSpPr>
      <p:grpSpPr>
        <a:xfrm>
          <a:off x="0" y="0"/>
          <a:ext cx="0" cy="0"/>
          <a:chOff x="0" y="0"/>
          <a:chExt cx="0" cy="0"/>
        </a:xfrm>
      </p:grpSpPr>
      <p:pic>
        <p:nvPicPr>
          <p:cNvPr id="623" name="Google Shape;623;p13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624" name="Google Shape;624;p13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25" name="Google Shape;625;p136"/>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626" name="Google Shape;626;p136"/>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ppendix-Text+Image-Light">
  <p:cSld name="CUSTOM_3">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3" name="Google Shape;63;p1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4" name="Google Shape;64;p1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5" name="Google Shape;65;p1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66" name="Google Shape;66;p15"/>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00-Content-Left-Orange-Dark">
  <p:cSld name="1_00-Content-Left-Orange-Dark">
    <p:bg>
      <p:bgPr>
        <a:solidFill>
          <a:schemeClr val="dk1"/>
        </a:solidFill>
        <a:effectLst/>
      </p:bgPr>
    </p:bg>
    <p:spTree>
      <p:nvGrpSpPr>
        <p:cNvPr id="1" name="Shape 631"/>
        <p:cNvGrpSpPr/>
        <p:nvPr/>
      </p:nvGrpSpPr>
      <p:grpSpPr>
        <a:xfrm>
          <a:off x="0" y="0"/>
          <a:ext cx="0" cy="0"/>
          <a:chOff x="0" y="0"/>
          <a:chExt cx="0" cy="0"/>
        </a:xfrm>
      </p:grpSpPr>
      <p:pic>
        <p:nvPicPr>
          <p:cNvPr id="632" name="Google Shape;632;p138"/>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633" name="Google Shape;633;p138"/>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634" name="Google Shape;634;p138"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635" name="Google Shape;635;p138"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 Blank">
  <p:cSld name="1_2. Blank">
    <p:bg>
      <p:bgPr>
        <a:blipFill>
          <a:blip r:embed="rId2">
            <a:alphaModFix/>
          </a:blip>
          <a:stretch>
            <a:fillRect/>
          </a:stretch>
        </a:blip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Light">
  <p:cSld name="1_Blank-Light">
    <p:bg>
      <p:bgPr>
        <a:solidFill>
          <a:schemeClr val="lt1"/>
        </a:solidFill>
        <a:effectLst/>
      </p:bgPr>
    </p:bg>
    <p:spTree>
      <p:nvGrpSpPr>
        <p:cNvPr id="1" name="Shape 1857"/>
        <p:cNvGrpSpPr/>
        <p:nvPr/>
      </p:nvGrpSpPr>
      <p:grpSpPr>
        <a:xfrm>
          <a:off x="0" y="0"/>
          <a:ext cx="0" cy="0"/>
          <a:chOff x="0" y="0"/>
          <a:chExt cx="0" cy="0"/>
        </a:xfrm>
      </p:grpSpPr>
      <p:sp>
        <p:nvSpPr>
          <p:cNvPr id="1858" name="Google Shape;1858;p2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59" name="Google Shape;1859;p230"/>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ver Tagline">
  <p:cSld name="1_Cover Tagline">
    <p:bg>
      <p:bgPr>
        <a:solidFill>
          <a:schemeClr val="dk1"/>
        </a:solidFill>
        <a:effectLst/>
      </p:bgPr>
    </p:bg>
    <p:spTree>
      <p:nvGrpSpPr>
        <p:cNvPr id="1" name="Shape 1861"/>
        <p:cNvGrpSpPr/>
        <p:nvPr/>
      </p:nvGrpSpPr>
      <p:grpSpPr>
        <a:xfrm>
          <a:off x="0" y="0"/>
          <a:ext cx="0" cy="0"/>
          <a:chOff x="0" y="0"/>
          <a:chExt cx="0" cy="0"/>
        </a:xfrm>
      </p:grpSpPr>
      <p:sp>
        <p:nvSpPr>
          <p:cNvPr id="1862" name="Google Shape;1862;p23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63" name="Google Shape;1863;p232"/>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4" name="Google Shape;1864;p232"/>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5" name="Google Shape;1865;p232"/>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00-Content-Left-Purple-Dark 3">
  <p:cSld name="1_00-Content-Left-Purple-Dark 3">
    <p:bg>
      <p:bgPr>
        <a:solidFill>
          <a:schemeClr val="dk1"/>
        </a:solidFill>
        <a:effectLst/>
      </p:bgPr>
    </p:bg>
    <p:spTree>
      <p:nvGrpSpPr>
        <p:cNvPr id="1" name="Shape 1866"/>
        <p:cNvGrpSpPr/>
        <p:nvPr/>
      </p:nvGrpSpPr>
      <p:grpSpPr>
        <a:xfrm>
          <a:off x="0" y="0"/>
          <a:ext cx="0" cy="0"/>
          <a:chOff x="0" y="0"/>
          <a:chExt cx="0" cy="0"/>
        </a:xfrm>
      </p:grpSpPr>
      <p:pic>
        <p:nvPicPr>
          <p:cNvPr id="1867" name="Google Shape;1867;p233"/>
          <p:cNvPicPr preferRelativeResize="0"/>
          <p:nvPr/>
        </p:nvPicPr>
        <p:blipFill rotWithShape="1">
          <a:blip r:embed="rId2">
            <a:alphaModFix/>
          </a:blip>
          <a:srcRect l="-13391" t="55809" r="48194" b="-8292"/>
          <a:stretch/>
        </p:blipFill>
        <p:spPr>
          <a:xfrm>
            <a:off x="2754275" y="0"/>
            <a:ext cx="6389724" cy="5143500"/>
          </a:xfrm>
          <a:prstGeom prst="rect">
            <a:avLst/>
          </a:prstGeom>
          <a:noFill/>
          <a:ln>
            <a:noFill/>
          </a:ln>
        </p:spPr>
      </p:pic>
      <p:sp>
        <p:nvSpPr>
          <p:cNvPr id="1868" name="Google Shape;1868;p233"/>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5"/>
              </a:buClr>
              <a:buSzPts val="1200"/>
              <a:buFont typeface="Inter"/>
              <a:buNone/>
              <a:defRPr sz="1200" b="1">
                <a:solidFill>
                  <a:schemeClr val="accent5"/>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1869" name="Google Shape;1869;p233"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2pPr>
            <a:lvl3pPr lvl="2"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3pPr>
            <a:lvl4pPr lvl="3"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4pPr>
            <a:lvl5pPr lvl="4"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5pPr>
            <a:lvl6pPr lvl="5"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6pPr>
            <a:lvl7pPr lvl="6"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7pPr>
            <a:lvl8pPr lvl="7"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8pPr>
            <a:lvl9pPr lvl="8"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9pPr>
          </a:lstStyle>
          <a:p>
            <a:endParaRPr/>
          </a:p>
        </p:txBody>
      </p:sp>
      <p:sp>
        <p:nvSpPr>
          <p:cNvPr id="1870" name="Google Shape;1870;p233"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1871"/>
        <p:cNvGrpSpPr/>
        <p:nvPr/>
      </p:nvGrpSpPr>
      <p:grpSpPr>
        <a:xfrm>
          <a:off x="0" y="0"/>
          <a:ext cx="0" cy="0"/>
          <a:chOff x="0" y="0"/>
          <a:chExt cx="0" cy="0"/>
        </a:xfrm>
      </p:grpSpPr>
      <p:pic>
        <p:nvPicPr>
          <p:cNvPr id="1872" name="Google Shape;1872;p234"/>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1873" name="Google Shape;1873;p23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Appendix Divisor-Dark">
  <p:cSld name="1_Appendix Divisor-Dark">
    <p:spTree>
      <p:nvGrpSpPr>
        <p:cNvPr id="1" name="Shape 1874"/>
        <p:cNvGrpSpPr/>
        <p:nvPr/>
      </p:nvGrpSpPr>
      <p:grpSpPr>
        <a:xfrm>
          <a:off x="0" y="0"/>
          <a:ext cx="0" cy="0"/>
          <a:chOff x="0" y="0"/>
          <a:chExt cx="0" cy="0"/>
        </a:xfrm>
      </p:grpSpPr>
      <p:pic>
        <p:nvPicPr>
          <p:cNvPr id="1875" name="Google Shape;1875;p235"/>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876" name="Google Shape;1876;p23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77" name="Google Shape;1877;p235"/>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1878"/>
        <p:cNvGrpSpPr/>
        <p:nvPr/>
      </p:nvGrpSpPr>
      <p:grpSpPr>
        <a:xfrm>
          <a:off x="0" y="0"/>
          <a:ext cx="0" cy="0"/>
          <a:chOff x="0" y="0"/>
          <a:chExt cx="0" cy="0"/>
        </a:xfrm>
      </p:grpSpPr>
      <p:pic>
        <p:nvPicPr>
          <p:cNvPr id="1879" name="Google Shape;1879;p236"/>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1880" name="Google Shape;1880;p23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81" name="Google Shape;1881;p23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882" name="Google Shape;1882;p236"/>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1883" name="Google Shape;1883;p236"/>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1884"/>
        <p:cNvGrpSpPr/>
        <p:nvPr/>
      </p:nvGrpSpPr>
      <p:grpSpPr>
        <a:xfrm>
          <a:off x="0" y="0"/>
          <a:ext cx="0" cy="0"/>
          <a:chOff x="0" y="0"/>
          <a:chExt cx="0" cy="0"/>
        </a:xfrm>
      </p:grpSpPr>
      <p:pic>
        <p:nvPicPr>
          <p:cNvPr id="1885" name="Google Shape;1885;p237"/>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886" name="Google Shape;1886;p23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1887"/>
        <p:cNvGrpSpPr/>
        <p:nvPr/>
      </p:nvGrpSpPr>
      <p:grpSpPr>
        <a:xfrm>
          <a:off x="0" y="0"/>
          <a:ext cx="0" cy="0"/>
          <a:chOff x="0" y="0"/>
          <a:chExt cx="0" cy="0"/>
        </a:xfrm>
      </p:grpSpPr>
      <p:pic>
        <p:nvPicPr>
          <p:cNvPr id="1888" name="Google Shape;1888;p23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889" name="Google Shape;1889;p23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90" name="Google Shape;1890;p23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891" name="Google Shape;1891;p23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892" name="Google Shape;1892;p238"/>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ppendix-Text+Image-Dark">
  <p:cSld name="CUSTOM_3_1">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69" name="Google Shape;69;p1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70" name="Google Shape;70;p1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71" name="Google Shape;71;p1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72" name="Google Shape;72;p16"/>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1893"/>
        <p:cNvGrpSpPr/>
        <p:nvPr/>
      </p:nvGrpSpPr>
      <p:grpSpPr>
        <a:xfrm>
          <a:off x="0" y="0"/>
          <a:ext cx="0" cy="0"/>
          <a:chOff x="0" y="0"/>
          <a:chExt cx="0" cy="0"/>
        </a:xfrm>
      </p:grpSpPr>
      <p:pic>
        <p:nvPicPr>
          <p:cNvPr id="1894" name="Google Shape;1894;p239"/>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1895" name="Google Shape;1895;p23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1896"/>
        <p:cNvGrpSpPr/>
        <p:nvPr/>
      </p:nvGrpSpPr>
      <p:grpSpPr>
        <a:xfrm>
          <a:off x="0" y="0"/>
          <a:ext cx="0" cy="0"/>
          <a:chOff x="0" y="0"/>
          <a:chExt cx="0" cy="0"/>
        </a:xfrm>
      </p:grpSpPr>
      <p:pic>
        <p:nvPicPr>
          <p:cNvPr id="1897" name="Google Shape;1897;p240"/>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898" name="Google Shape;1898;p24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99" name="Google Shape;1899;p24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00" name="Google Shape;1900;p24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01" name="Google Shape;1901;p240"/>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1902"/>
        <p:cNvGrpSpPr/>
        <p:nvPr/>
      </p:nvGrpSpPr>
      <p:grpSpPr>
        <a:xfrm>
          <a:off x="0" y="0"/>
          <a:ext cx="0" cy="0"/>
          <a:chOff x="0" y="0"/>
          <a:chExt cx="0" cy="0"/>
        </a:xfrm>
      </p:grpSpPr>
      <p:pic>
        <p:nvPicPr>
          <p:cNvPr id="1903" name="Google Shape;1903;p24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904" name="Google Shape;1904;p24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05" name="Google Shape;1905;p24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06" name="Google Shape;1906;p241"/>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1907" name="Google Shape;1907;p241"/>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ppendix-Quote-Dark">
  <p:cSld name="1_Appendix-Quote-Dark">
    <p:spTree>
      <p:nvGrpSpPr>
        <p:cNvPr id="1" name="Shape 1908"/>
        <p:cNvGrpSpPr/>
        <p:nvPr/>
      </p:nvGrpSpPr>
      <p:grpSpPr>
        <a:xfrm>
          <a:off x="0" y="0"/>
          <a:ext cx="0" cy="0"/>
          <a:chOff x="0" y="0"/>
          <a:chExt cx="0" cy="0"/>
        </a:xfrm>
      </p:grpSpPr>
      <p:pic>
        <p:nvPicPr>
          <p:cNvPr id="1909" name="Google Shape;1909;p24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910" name="Google Shape;1910;p24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11" name="Google Shape;1911;p242"/>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912" name="Google Shape;1912;p242"/>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1913"/>
        <p:cNvGrpSpPr/>
        <p:nvPr/>
      </p:nvGrpSpPr>
      <p:grpSpPr>
        <a:xfrm>
          <a:off x="0" y="0"/>
          <a:ext cx="0" cy="0"/>
          <a:chOff x="0" y="0"/>
          <a:chExt cx="0" cy="0"/>
        </a:xfrm>
      </p:grpSpPr>
      <p:pic>
        <p:nvPicPr>
          <p:cNvPr id="1914" name="Google Shape;1914;p243"/>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915" name="Google Shape;1915;p24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spTree>
      <p:nvGrpSpPr>
        <p:cNvPr id="1" name="Shape 1916"/>
        <p:cNvGrpSpPr/>
        <p:nvPr/>
      </p:nvGrpSpPr>
      <p:grpSpPr>
        <a:xfrm>
          <a:off x="0" y="0"/>
          <a:ext cx="0" cy="0"/>
          <a:chOff x="0" y="0"/>
          <a:chExt cx="0" cy="0"/>
        </a:xfrm>
      </p:grpSpPr>
      <p:sp>
        <p:nvSpPr>
          <p:cNvPr id="1917" name="Google Shape;1917;p24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1918" name="Google Shape;1918;p244"/>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1919"/>
        <p:cNvGrpSpPr/>
        <p:nvPr/>
      </p:nvGrpSpPr>
      <p:grpSpPr>
        <a:xfrm>
          <a:off x="0" y="0"/>
          <a:ext cx="0" cy="0"/>
          <a:chOff x="0" y="0"/>
          <a:chExt cx="0" cy="0"/>
        </a:xfrm>
      </p:grpSpPr>
      <p:pic>
        <p:nvPicPr>
          <p:cNvPr id="1920" name="Google Shape;1920;p245"/>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921" name="Google Shape;1921;p24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22" name="Google Shape;1922;p24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23" name="Google Shape;1923;p24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24" name="Google Shape;1924;p245"/>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1925"/>
        <p:cNvGrpSpPr/>
        <p:nvPr/>
      </p:nvGrpSpPr>
      <p:grpSpPr>
        <a:xfrm>
          <a:off x="0" y="0"/>
          <a:ext cx="0" cy="0"/>
          <a:chOff x="0" y="0"/>
          <a:chExt cx="0" cy="0"/>
        </a:xfrm>
      </p:grpSpPr>
      <p:pic>
        <p:nvPicPr>
          <p:cNvPr id="1926" name="Google Shape;1926;p246"/>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927" name="Google Shape;1927;p24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28" name="Google Shape;1928;p24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29" name="Google Shape;1929;p24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30" name="Google Shape;1930;p24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1931"/>
        <p:cNvGrpSpPr/>
        <p:nvPr/>
      </p:nvGrpSpPr>
      <p:grpSpPr>
        <a:xfrm>
          <a:off x="0" y="0"/>
          <a:ext cx="0" cy="0"/>
          <a:chOff x="0" y="0"/>
          <a:chExt cx="0" cy="0"/>
        </a:xfrm>
      </p:grpSpPr>
      <p:pic>
        <p:nvPicPr>
          <p:cNvPr id="1932" name="Google Shape;1932;p24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933" name="Google Shape;1933;p24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34" name="Google Shape;1934;p24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35" name="Google Shape;1935;p24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36" name="Google Shape;1936;p247"/>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1937"/>
        <p:cNvGrpSpPr/>
        <p:nvPr/>
      </p:nvGrpSpPr>
      <p:grpSpPr>
        <a:xfrm>
          <a:off x="0" y="0"/>
          <a:ext cx="0" cy="0"/>
          <a:chOff x="0" y="0"/>
          <a:chExt cx="0" cy="0"/>
        </a:xfrm>
      </p:grpSpPr>
      <p:pic>
        <p:nvPicPr>
          <p:cNvPr id="1938" name="Google Shape;1938;p24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939" name="Google Shape;1939;p24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40" name="Google Shape;1940;p24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41" name="Google Shape;1941;p24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42" name="Google Shape;1942;p248"/>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ppendix-Bullets+Image-Light">
  <p:cSld name="CUSTOM_3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5" name="Google Shape;75;p1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76" name="Google Shape;76;p1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77" name="Google Shape;77;p17"/>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78" name="Google Shape;78;p17"/>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1943"/>
        <p:cNvGrpSpPr/>
        <p:nvPr/>
      </p:nvGrpSpPr>
      <p:grpSpPr>
        <a:xfrm>
          <a:off x="0" y="0"/>
          <a:ext cx="0" cy="0"/>
          <a:chOff x="0" y="0"/>
          <a:chExt cx="0" cy="0"/>
        </a:xfrm>
      </p:grpSpPr>
      <p:pic>
        <p:nvPicPr>
          <p:cNvPr id="1944" name="Google Shape;1944;p249"/>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945" name="Google Shape;1945;p24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46" name="Google Shape;1946;p24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47" name="Google Shape;1947;p24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48" name="Google Shape;1948;p249"/>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1949"/>
        <p:cNvGrpSpPr/>
        <p:nvPr/>
      </p:nvGrpSpPr>
      <p:grpSpPr>
        <a:xfrm>
          <a:off x="0" y="0"/>
          <a:ext cx="0" cy="0"/>
          <a:chOff x="0" y="0"/>
          <a:chExt cx="0" cy="0"/>
        </a:xfrm>
      </p:grpSpPr>
      <p:pic>
        <p:nvPicPr>
          <p:cNvPr id="1950" name="Google Shape;1950;p250"/>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1951" name="Google Shape;1951;p25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1952"/>
        <p:cNvGrpSpPr/>
        <p:nvPr/>
      </p:nvGrpSpPr>
      <p:grpSpPr>
        <a:xfrm>
          <a:off x="0" y="0"/>
          <a:ext cx="0" cy="0"/>
          <a:chOff x="0" y="0"/>
          <a:chExt cx="0" cy="0"/>
        </a:xfrm>
      </p:grpSpPr>
      <p:pic>
        <p:nvPicPr>
          <p:cNvPr id="1953" name="Google Shape;1953;p251"/>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1954" name="Google Shape;1954;p25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GitHub Copilot Diagram 0">
  <p:cSld name="GitHub Copilot Diagram 0">
    <p:bg>
      <p:bgPr>
        <a:solidFill>
          <a:schemeClr val="dk1"/>
        </a:solidFill>
        <a:effectLst/>
      </p:bgPr>
    </p:bg>
    <p:spTree>
      <p:nvGrpSpPr>
        <p:cNvPr id="1" name="Shape 2737"/>
        <p:cNvGrpSpPr/>
        <p:nvPr/>
      </p:nvGrpSpPr>
      <p:grpSpPr>
        <a:xfrm>
          <a:off x="0" y="0"/>
          <a:ext cx="0" cy="0"/>
          <a:chOff x="0" y="0"/>
          <a:chExt cx="0" cy="0"/>
        </a:xfrm>
      </p:grpSpPr>
      <p:pic>
        <p:nvPicPr>
          <p:cNvPr id="2738" name="Google Shape;2738;p327"/>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39" name="Google Shape;2739;p327"/>
          <p:cNvPicPr preferRelativeResize="0"/>
          <p:nvPr/>
        </p:nvPicPr>
        <p:blipFill rotWithShape="1">
          <a:blip r:embed="rId2">
            <a:alphaModFix/>
          </a:blip>
          <a:srcRect l="-57167" t="50815" r="87679" b="56327"/>
          <a:stretch/>
        </p:blipFill>
        <p:spPr>
          <a:xfrm>
            <a:off x="4505200" y="19474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40" name="Google Shape;2740;p327"/>
          <p:cNvPicPr preferRelativeResize="0"/>
          <p:nvPr/>
        </p:nvPicPr>
        <p:blipFill rotWithShape="1">
          <a:blip r:embed="rId2">
            <a:alphaModFix/>
          </a:blip>
          <a:srcRect l="-53170" t="50126" r="93070" b="52100"/>
          <a:stretch/>
        </p:blipFill>
        <p:spPr>
          <a:xfrm>
            <a:off x="4613275" y="20701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41" name="Google Shape;2741;p327"/>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42" name="Google Shape;2742;p327"/>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43" name="Google Shape;2743;p327"/>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744" name="Google Shape;2744;p327"/>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45" name="Google Shape;2745;p327"/>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46" name="Google Shape;2746;p327"/>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2747" name="Google Shape;2747;p327"/>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2748" name="Google Shape;2748;p327"/>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49" name="Google Shape;2749;p327"/>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0" name="Google Shape;2750;p327"/>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1" name="Google Shape;2751;p327"/>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752" name="Google Shape;2752;p327"/>
          <p:cNvGrpSpPr/>
          <p:nvPr/>
        </p:nvGrpSpPr>
        <p:grpSpPr>
          <a:xfrm>
            <a:off x="3051970" y="894050"/>
            <a:ext cx="1149202" cy="545450"/>
            <a:chOff x="3173800" y="938875"/>
            <a:chExt cx="1149202" cy="545450"/>
          </a:xfrm>
        </p:grpSpPr>
        <p:sp>
          <p:nvSpPr>
            <p:cNvPr id="2753" name="Google Shape;2753;p327"/>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4" name="Google Shape;2754;p327"/>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5" name="Google Shape;2755;p327"/>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6" name="Google Shape;2756;p327"/>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757" name="Google Shape;2757;p327"/>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2758" name="Google Shape;2758;p327"/>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2759" name="Google Shape;2759;p327"/>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2760" name="Google Shape;2760;p327"/>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2761" name="Google Shape;2761;p327"/>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2762" name="Google Shape;2762;p327"/>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2763" name="Google Shape;2763;p327"/>
          <p:cNvSpPr txBox="1"/>
          <p:nvPr/>
        </p:nvSpPr>
        <p:spPr>
          <a:xfrm>
            <a:off x="5172888"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2764" name="Google Shape;2764;p327"/>
          <p:cNvSpPr txBox="1"/>
          <p:nvPr/>
        </p:nvSpPr>
        <p:spPr>
          <a:xfrm>
            <a:off x="6016563" y="8507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2765" name="Google Shape;2765;p327"/>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2766" name="Google Shape;2766;p327"/>
          <p:cNvSpPr txBox="1"/>
          <p:nvPr/>
        </p:nvSpPr>
        <p:spPr>
          <a:xfrm>
            <a:off x="6383875" y="193727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Data Storage</a:t>
            </a:r>
            <a:endParaRPr sz="800">
              <a:solidFill>
                <a:schemeClr val="lt1"/>
              </a:solidFill>
              <a:latin typeface="Inter"/>
              <a:ea typeface="Inter"/>
              <a:cs typeface="Inter"/>
              <a:sym typeface="Inter"/>
            </a:endParaRPr>
          </a:p>
        </p:txBody>
      </p:sp>
      <p:pic>
        <p:nvPicPr>
          <p:cNvPr id="2767" name="Google Shape;2767;p327"/>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768" name="Google Shape;2768;p327"/>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2769" name="Google Shape;2769;p327"/>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70" name="Google Shape;2770;p327"/>
          <p:cNvPicPr preferRelativeResize="0"/>
          <p:nvPr/>
        </p:nvPicPr>
        <p:blipFill rotWithShape="1">
          <a:blip r:embed="rId2">
            <a:alphaModFix/>
          </a:blip>
          <a:srcRect l="-53170" t="46533" r="93070" b="55693"/>
          <a:stretch/>
        </p:blipFill>
        <p:spPr>
          <a:xfrm>
            <a:off x="4617238" y="23675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771" name="Google Shape;2771;p327"/>
          <p:cNvSpPr txBox="1"/>
          <p:nvPr/>
        </p:nvSpPr>
        <p:spPr>
          <a:xfrm>
            <a:off x="4601525" y="20512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sp>
        <p:nvSpPr>
          <p:cNvPr id="2772" name="Google Shape;2772;p327"/>
          <p:cNvSpPr txBox="1"/>
          <p:nvPr/>
        </p:nvSpPr>
        <p:spPr>
          <a:xfrm>
            <a:off x="4599463" y="23615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pic>
        <p:nvPicPr>
          <p:cNvPr id="2773" name="Google Shape;2773;p327"/>
          <p:cNvPicPr preferRelativeResize="0"/>
          <p:nvPr/>
        </p:nvPicPr>
        <p:blipFill rotWithShape="1">
          <a:blip r:embed="rId2">
            <a:alphaModFix/>
          </a:blip>
          <a:srcRect l="24713" t="51910" r="15187" b="50316"/>
          <a:stretch/>
        </p:blipFill>
        <p:spPr>
          <a:xfrm>
            <a:off x="6470425" y="2187738"/>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74" name="Google Shape;2774;p327"/>
          <p:cNvPicPr preferRelativeResize="0"/>
          <p:nvPr/>
        </p:nvPicPr>
        <p:blipFill rotWithShape="1">
          <a:blip r:embed="rId2">
            <a:alphaModFix/>
          </a:blip>
          <a:srcRect l="25277" t="50446" r="14622" b="51780"/>
          <a:stretch/>
        </p:blipFill>
        <p:spPr>
          <a:xfrm>
            <a:off x="6470425" y="2483706"/>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75" name="Google Shape;2775;p327"/>
          <p:cNvPicPr preferRelativeResize="0"/>
          <p:nvPr/>
        </p:nvPicPr>
        <p:blipFill rotWithShape="1">
          <a:blip r:embed="rId2">
            <a:alphaModFix/>
          </a:blip>
          <a:srcRect l="24562" t="47753" r="15337" b="54473"/>
          <a:stretch/>
        </p:blipFill>
        <p:spPr>
          <a:xfrm>
            <a:off x="6470425" y="27796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776" name="Google Shape;2776;p327"/>
          <p:cNvSpPr txBox="1"/>
          <p:nvPr/>
        </p:nvSpPr>
        <p:spPr>
          <a:xfrm>
            <a:off x="6458450" y="218561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Analytical</a:t>
            </a:r>
            <a:endParaRPr sz="600">
              <a:solidFill>
                <a:schemeClr val="lt1"/>
              </a:solidFill>
              <a:latin typeface="Inter"/>
              <a:ea typeface="Inter"/>
              <a:cs typeface="Inter"/>
              <a:sym typeface="Inter"/>
            </a:endParaRPr>
          </a:p>
        </p:txBody>
      </p:sp>
      <p:sp>
        <p:nvSpPr>
          <p:cNvPr id="2777" name="Google Shape;2777;p327"/>
          <p:cNvSpPr txBox="1"/>
          <p:nvPr/>
        </p:nvSpPr>
        <p:spPr>
          <a:xfrm>
            <a:off x="6456625" y="248266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Operational (28d)</a:t>
            </a:r>
            <a:endParaRPr sz="600">
              <a:solidFill>
                <a:schemeClr val="lt1"/>
              </a:solidFill>
              <a:latin typeface="Inter"/>
              <a:ea typeface="Inter"/>
              <a:cs typeface="Inter"/>
              <a:sym typeface="Inter"/>
            </a:endParaRPr>
          </a:p>
        </p:txBody>
      </p:sp>
      <p:sp>
        <p:nvSpPr>
          <p:cNvPr id="2778" name="Google Shape;2778;p327"/>
          <p:cNvSpPr txBox="1"/>
          <p:nvPr/>
        </p:nvSpPr>
        <p:spPr>
          <a:xfrm>
            <a:off x="6456625" y="2772575"/>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Troubleshooting (14d)</a:t>
            </a:r>
            <a:endParaRPr sz="600">
              <a:solidFill>
                <a:schemeClr val="lt1"/>
              </a:solidFill>
              <a:latin typeface="Inter"/>
              <a:ea typeface="Inter"/>
              <a:cs typeface="Inter"/>
              <a:sym typeface="Inter"/>
            </a:endParaRPr>
          </a:p>
        </p:txBody>
      </p:sp>
      <p:sp>
        <p:nvSpPr>
          <p:cNvPr id="2779" name="Google Shape;2779;p327"/>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80" name="Google Shape;2780;p327"/>
          <p:cNvGrpSpPr/>
          <p:nvPr/>
        </p:nvGrpSpPr>
        <p:grpSpPr>
          <a:xfrm>
            <a:off x="2173500" y="2326250"/>
            <a:ext cx="91500" cy="91500"/>
            <a:chOff x="2173500" y="2173850"/>
            <a:chExt cx="91500" cy="91500"/>
          </a:xfrm>
        </p:grpSpPr>
        <p:sp>
          <p:nvSpPr>
            <p:cNvPr id="2781" name="Google Shape;2781;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82" name="Google Shape;2782;p327"/>
            <p:cNvGrpSpPr/>
            <p:nvPr/>
          </p:nvGrpSpPr>
          <p:grpSpPr>
            <a:xfrm>
              <a:off x="2190354" y="2206800"/>
              <a:ext cx="57802" cy="35149"/>
              <a:chOff x="2296450" y="2017078"/>
              <a:chExt cx="75975" cy="46200"/>
            </a:xfrm>
          </p:grpSpPr>
          <p:sp>
            <p:nvSpPr>
              <p:cNvPr id="2783" name="Google Shape;2783;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84" name="Google Shape;2784;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785" name="Google Shape;2785;p327"/>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2786" name="Google Shape;2786;p327"/>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2787" name="Google Shape;2787;p327"/>
          <p:cNvGrpSpPr/>
          <p:nvPr/>
        </p:nvGrpSpPr>
        <p:grpSpPr>
          <a:xfrm rot="5400000">
            <a:off x="7929086" y="2494831"/>
            <a:ext cx="91500" cy="91500"/>
            <a:chOff x="2173500" y="2173850"/>
            <a:chExt cx="91500" cy="91500"/>
          </a:xfrm>
        </p:grpSpPr>
        <p:sp>
          <p:nvSpPr>
            <p:cNvPr id="2788" name="Google Shape;2788;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89" name="Google Shape;2789;p327"/>
            <p:cNvGrpSpPr/>
            <p:nvPr/>
          </p:nvGrpSpPr>
          <p:grpSpPr>
            <a:xfrm>
              <a:off x="2190354" y="2206800"/>
              <a:ext cx="57802" cy="35149"/>
              <a:chOff x="2296450" y="2017078"/>
              <a:chExt cx="75975" cy="46200"/>
            </a:xfrm>
          </p:grpSpPr>
          <p:sp>
            <p:nvSpPr>
              <p:cNvPr id="2790" name="Google Shape;2790;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91" name="Google Shape;2791;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792" name="Google Shape;2792;p327"/>
          <p:cNvCxnSpPr>
            <a:endCxn id="2788"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2793" name="Google Shape;2793;p327"/>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94" name="Google Shape;2794;p327"/>
          <p:cNvGrpSpPr/>
          <p:nvPr/>
        </p:nvGrpSpPr>
        <p:grpSpPr>
          <a:xfrm>
            <a:off x="5275921" y="1914922"/>
            <a:ext cx="91500" cy="91500"/>
            <a:chOff x="2173500" y="2173850"/>
            <a:chExt cx="91500" cy="91500"/>
          </a:xfrm>
        </p:grpSpPr>
        <p:sp>
          <p:nvSpPr>
            <p:cNvPr id="2795" name="Google Shape;2795;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96" name="Google Shape;2796;p327"/>
            <p:cNvGrpSpPr/>
            <p:nvPr/>
          </p:nvGrpSpPr>
          <p:grpSpPr>
            <a:xfrm>
              <a:off x="2190354" y="2206800"/>
              <a:ext cx="57802" cy="35149"/>
              <a:chOff x="2296450" y="2017078"/>
              <a:chExt cx="75975" cy="46200"/>
            </a:xfrm>
          </p:grpSpPr>
          <p:sp>
            <p:nvSpPr>
              <p:cNvPr id="2797" name="Google Shape;2797;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98" name="Google Shape;2798;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799" name="Google Shape;2799;p327"/>
          <p:cNvGrpSpPr/>
          <p:nvPr/>
        </p:nvGrpSpPr>
        <p:grpSpPr>
          <a:xfrm rot="10800000" flipH="1">
            <a:off x="5275921" y="1561247"/>
            <a:ext cx="91500" cy="91500"/>
            <a:chOff x="2173500" y="2173850"/>
            <a:chExt cx="91500" cy="91500"/>
          </a:xfrm>
        </p:grpSpPr>
        <p:sp>
          <p:nvSpPr>
            <p:cNvPr id="2800" name="Google Shape;2800;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01" name="Google Shape;2801;p327"/>
            <p:cNvGrpSpPr/>
            <p:nvPr/>
          </p:nvGrpSpPr>
          <p:grpSpPr>
            <a:xfrm>
              <a:off x="2190354" y="2206800"/>
              <a:ext cx="57802" cy="35149"/>
              <a:chOff x="2296450" y="2017078"/>
              <a:chExt cx="75975" cy="46200"/>
            </a:xfrm>
          </p:grpSpPr>
          <p:sp>
            <p:nvSpPr>
              <p:cNvPr id="2802" name="Google Shape;2802;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03" name="Google Shape;2803;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04" name="Google Shape;2804;p327"/>
          <p:cNvCxnSpPr>
            <a:stCxn id="2800" idx="0"/>
            <a:endCxn id="2795" idx="0"/>
          </p:cNvCxnSpPr>
          <p:nvPr/>
        </p:nvCxnSpPr>
        <p:spPr>
          <a:xfrm>
            <a:off x="5321671" y="1652747"/>
            <a:ext cx="0" cy="262200"/>
          </a:xfrm>
          <a:prstGeom prst="straightConnector1">
            <a:avLst/>
          </a:prstGeom>
          <a:noFill/>
          <a:ln w="9525" cap="flat" cmpd="sng">
            <a:solidFill>
              <a:srgbClr val="3583EE"/>
            </a:solidFill>
            <a:prstDash val="solid"/>
            <a:round/>
            <a:headEnd type="none" w="med" len="med"/>
            <a:tailEnd type="none" w="med" len="med"/>
          </a:ln>
        </p:spPr>
      </p:cxnSp>
      <p:sp>
        <p:nvSpPr>
          <p:cNvPr id="2805" name="Google Shape;2805;p327"/>
          <p:cNvSpPr/>
          <p:nvPr/>
        </p:nvSpPr>
        <p:spPr>
          <a:xfrm rot="2700000">
            <a:off x="4476460" y="23015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06" name="Google Shape;2806;p327"/>
          <p:cNvGrpSpPr/>
          <p:nvPr/>
        </p:nvGrpSpPr>
        <p:grpSpPr>
          <a:xfrm rot="5400000">
            <a:off x="4214093" y="2283185"/>
            <a:ext cx="91500" cy="91500"/>
            <a:chOff x="2173500" y="2173850"/>
            <a:chExt cx="91500" cy="91500"/>
          </a:xfrm>
        </p:grpSpPr>
        <p:sp>
          <p:nvSpPr>
            <p:cNvPr id="2807" name="Google Shape;2807;p327"/>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08" name="Google Shape;2808;p327"/>
            <p:cNvGrpSpPr/>
            <p:nvPr/>
          </p:nvGrpSpPr>
          <p:grpSpPr>
            <a:xfrm>
              <a:off x="2190354" y="2206800"/>
              <a:ext cx="57802" cy="35149"/>
              <a:chOff x="2296450" y="2017078"/>
              <a:chExt cx="75975" cy="46200"/>
            </a:xfrm>
          </p:grpSpPr>
          <p:sp>
            <p:nvSpPr>
              <p:cNvPr id="2809" name="Google Shape;2809;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10" name="Google Shape;2810;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11" name="Google Shape;2811;p327"/>
          <p:cNvCxnSpPr>
            <a:stCxn id="2807" idx="0"/>
          </p:cNvCxnSpPr>
          <p:nvPr/>
        </p:nvCxnSpPr>
        <p:spPr>
          <a:xfrm>
            <a:off x="4305593" y="2328935"/>
            <a:ext cx="175500" cy="0"/>
          </a:xfrm>
          <a:prstGeom prst="straightConnector1">
            <a:avLst/>
          </a:prstGeom>
          <a:noFill/>
          <a:ln w="9525" cap="flat" cmpd="sng">
            <a:solidFill>
              <a:srgbClr val="3FB950"/>
            </a:solidFill>
            <a:prstDash val="solid"/>
            <a:round/>
            <a:headEnd type="none" w="med" len="med"/>
            <a:tailEnd type="none" w="med" len="med"/>
          </a:ln>
        </p:spPr>
      </p:cxnSp>
      <p:sp>
        <p:nvSpPr>
          <p:cNvPr id="2812" name="Google Shape;2812;p327"/>
          <p:cNvSpPr/>
          <p:nvPr/>
        </p:nvSpPr>
        <p:spPr>
          <a:xfrm rot="2700000">
            <a:off x="6119610" y="22817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13" name="Google Shape;2813;p327"/>
          <p:cNvGrpSpPr/>
          <p:nvPr/>
        </p:nvGrpSpPr>
        <p:grpSpPr>
          <a:xfrm rot="-5400000">
            <a:off x="6329889" y="2264433"/>
            <a:ext cx="91500" cy="91500"/>
            <a:chOff x="2173500" y="2173850"/>
            <a:chExt cx="91500" cy="91500"/>
          </a:xfrm>
        </p:grpSpPr>
        <p:sp>
          <p:nvSpPr>
            <p:cNvPr id="2814" name="Google Shape;2814;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15" name="Google Shape;2815;p327"/>
            <p:cNvGrpSpPr/>
            <p:nvPr/>
          </p:nvGrpSpPr>
          <p:grpSpPr>
            <a:xfrm>
              <a:off x="2190354" y="2206800"/>
              <a:ext cx="57802" cy="35149"/>
              <a:chOff x="2296450" y="2017078"/>
              <a:chExt cx="75975" cy="46200"/>
            </a:xfrm>
          </p:grpSpPr>
          <p:sp>
            <p:nvSpPr>
              <p:cNvPr id="2816" name="Google Shape;2816;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17" name="Google Shape;2817;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818" name="Google Shape;2818;p327"/>
          <p:cNvSpPr/>
          <p:nvPr/>
        </p:nvSpPr>
        <p:spPr>
          <a:xfrm>
            <a:off x="163750" y="4161625"/>
            <a:ext cx="33633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19" name="Google Shape;2819;p327"/>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2820" name="Google Shape;2820;p327"/>
          <p:cNvGrpSpPr/>
          <p:nvPr/>
        </p:nvGrpSpPr>
        <p:grpSpPr>
          <a:xfrm>
            <a:off x="271173" y="4452369"/>
            <a:ext cx="474645" cy="91500"/>
            <a:chOff x="327448" y="4496432"/>
            <a:chExt cx="474645" cy="91500"/>
          </a:xfrm>
        </p:grpSpPr>
        <p:sp>
          <p:nvSpPr>
            <p:cNvPr id="2821" name="Google Shape;2821;p327"/>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22" name="Google Shape;2822;p327"/>
            <p:cNvGrpSpPr/>
            <p:nvPr/>
          </p:nvGrpSpPr>
          <p:grpSpPr>
            <a:xfrm rot="-5400000" flipH="1">
              <a:off x="710593" y="4496432"/>
              <a:ext cx="91500" cy="91500"/>
              <a:chOff x="2173500" y="2173850"/>
              <a:chExt cx="91500" cy="91500"/>
            </a:xfrm>
          </p:grpSpPr>
          <p:sp>
            <p:nvSpPr>
              <p:cNvPr id="2823" name="Google Shape;2823;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24" name="Google Shape;2824;p327"/>
              <p:cNvGrpSpPr/>
              <p:nvPr/>
            </p:nvGrpSpPr>
            <p:grpSpPr>
              <a:xfrm>
                <a:off x="2190354" y="2206800"/>
                <a:ext cx="57802" cy="35149"/>
                <a:chOff x="2296450" y="2017078"/>
                <a:chExt cx="75975" cy="46200"/>
              </a:xfrm>
            </p:grpSpPr>
            <p:sp>
              <p:nvSpPr>
                <p:cNvPr id="2825" name="Google Shape;2825;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6" name="Google Shape;2826;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27" name="Google Shape;2827;p327"/>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2828" name="Google Shape;2828;p327"/>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2829" name="Google Shape;2829;p327"/>
          <p:cNvGrpSpPr/>
          <p:nvPr/>
        </p:nvGrpSpPr>
        <p:grpSpPr>
          <a:xfrm>
            <a:off x="873273" y="4452369"/>
            <a:ext cx="474645" cy="91500"/>
            <a:chOff x="966923" y="4483757"/>
            <a:chExt cx="474645" cy="91500"/>
          </a:xfrm>
        </p:grpSpPr>
        <p:sp>
          <p:nvSpPr>
            <p:cNvPr id="2830" name="Google Shape;2830;p327"/>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31" name="Google Shape;2831;p327"/>
            <p:cNvGrpSpPr/>
            <p:nvPr/>
          </p:nvGrpSpPr>
          <p:grpSpPr>
            <a:xfrm rot="-5400000" flipH="1">
              <a:off x="1350068" y="4483757"/>
              <a:ext cx="91500" cy="91500"/>
              <a:chOff x="2173500" y="2173850"/>
              <a:chExt cx="91500" cy="91500"/>
            </a:xfrm>
          </p:grpSpPr>
          <p:sp>
            <p:nvSpPr>
              <p:cNvPr id="2832" name="Google Shape;2832;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33" name="Google Shape;2833;p327"/>
              <p:cNvGrpSpPr/>
              <p:nvPr/>
            </p:nvGrpSpPr>
            <p:grpSpPr>
              <a:xfrm>
                <a:off x="2190354" y="2206800"/>
                <a:ext cx="57802" cy="35149"/>
                <a:chOff x="2296450" y="2017078"/>
                <a:chExt cx="75975" cy="46200"/>
              </a:xfrm>
            </p:grpSpPr>
            <p:sp>
              <p:nvSpPr>
                <p:cNvPr id="2834" name="Google Shape;2834;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5" name="Google Shape;2835;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36" name="Google Shape;2836;p327"/>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2837" name="Google Shape;2837;p327"/>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2838" name="Google Shape;2838;p327"/>
          <p:cNvGrpSpPr/>
          <p:nvPr/>
        </p:nvGrpSpPr>
        <p:grpSpPr>
          <a:xfrm>
            <a:off x="1551573" y="4452369"/>
            <a:ext cx="474645" cy="91500"/>
            <a:chOff x="1652423" y="4483757"/>
            <a:chExt cx="474645" cy="91500"/>
          </a:xfrm>
        </p:grpSpPr>
        <p:sp>
          <p:nvSpPr>
            <p:cNvPr id="2839" name="Google Shape;2839;p327"/>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40" name="Google Shape;2840;p327"/>
            <p:cNvGrpSpPr/>
            <p:nvPr/>
          </p:nvGrpSpPr>
          <p:grpSpPr>
            <a:xfrm rot="-5400000" flipH="1">
              <a:off x="2035568" y="4483757"/>
              <a:ext cx="91500" cy="91500"/>
              <a:chOff x="2173500" y="2173850"/>
              <a:chExt cx="91500" cy="91500"/>
            </a:xfrm>
          </p:grpSpPr>
          <p:sp>
            <p:nvSpPr>
              <p:cNvPr id="2841" name="Google Shape;2841;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42" name="Google Shape;2842;p327"/>
              <p:cNvGrpSpPr/>
              <p:nvPr/>
            </p:nvGrpSpPr>
            <p:grpSpPr>
              <a:xfrm>
                <a:off x="2190354" y="2206800"/>
                <a:ext cx="57802" cy="35149"/>
                <a:chOff x="2296450" y="2017078"/>
                <a:chExt cx="75975" cy="46200"/>
              </a:xfrm>
            </p:grpSpPr>
            <p:sp>
              <p:nvSpPr>
                <p:cNvPr id="2843" name="Google Shape;2843;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4" name="Google Shape;2844;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45" name="Google Shape;2845;p327"/>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2846" name="Google Shape;2846;p327"/>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2847" name="Google Shape;2847;p327"/>
          <p:cNvGrpSpPr/>
          <p:nvPr/>
        </p:nvGrpSpPr>
        <p:grpSpPr>
          <a:xfrm>
            <a:off x="2229873" y="4452369"/>
            <a:ext cx="474645" cy="91500"/>
            <a:chOff x="2362348" y="4483757"/>
            <a:chExt cx="474645" cy="91500"/>
          </a:xfrm>
        </p:grpSpPr>
        <p:sp>
          <p:nvSpPr>
            <p:cNvPr id="2848" name="Google Shape;2848;p327"/>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49" name="Google Shape;2849;p327"/>
            <p:cNvGrpSpPr/>
            <p:nvPr/>
          </p:nvGrpSpPr>
          <p:grpSpPr>
            <a:xfrm rot="-5400000" flipH="1">
              <a:off x="2745493" y="4483757"/>
              <a:ext cx="91500" cy="91500"/>
              <a:chOff x="2173500" y="2173850"/>
              <a:chExt cx="91500" cy="91500"/>
            </a:xfrm>
          </p:grpSpPr>
          <p:sp>
            <p:nvSpPr>
              <p:cNvPr id="2850" name="Google Shape;2850;p327"/>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51" name="Google Shape;2851;p327"/>
              <p:cNvGrpSpPr/>
              <p:nvPr/>
            </p:nvGrpSpPr>
            <p:grpSpPr>
              <a:xfrm>
                <a:off x="2190354" y="2206800"/>
                <a:ext cx="57802" cy="35149"/>
                <a:chOff x="2296450" y="2017078"/>
                <a:chExt cx="75975" cy="46200"/>
              </a:xfrm>
            </p:grpSpPr>
            <p:sp>
              <p:nvSpPr>
                <p:cNvPr id="2852" name="Google Shape;2852;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53" name="Google Shape;2853;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54" name="Google Shape;2854;p327"/>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2855" name="Google Shape;2855;p327"/>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2856" name="Google Shape;2856;p327"/>
          <p:cNvSpPr/>
          <p:nvPr/>
        </p:nvSpPr>
        <p:spPr>
          <a:xfrm>
            <a:off x="3964200" y="370252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57" name="Google Shape;2857;p327"/>
          <p:cNvSpPr/>
          <p:nvPr/>
        </p:nvSpPr>
        <p:spPr>
          <a:xfrm>
            <a:off x="2619425" y="370132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58" name="Google Shape;2858;p327"/>
          <p:cNvSpPr txBox="1"/>
          <p:nvPr/>
        </p:nvSpPr>
        <p:spPr>
          <a:xfrm>
            <a:off x="2619425" y="366472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2859" name="Google Shape;2859;p327"/>
          <p:cNvSpPr/>
          <p:nvPr/>
        </p:nvSpPr>
        <p:spPr>
          <a:xfrm>
            <a:off x="4130550" y="38005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0" name="Google Shape;2860;p327"/>
          <p:cNvSpPr/>
          <p:nvPr/>
        </p:nvSpPr>
        <p:spPr>
          <a:xfrm>
            <a:off x="4130550" y="41354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1" name="Google Shape;2861;p327"/>
          <p:cNvSpPr/>
          <p:nvPr/>
        </p:nvSpPr>
        <p:spPr>
          <a:xfrm>
            <a:off x="4130550" y="447032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2" name="Google Shape;2862;p327"/>
          <p:cNvSpPr/>
          <p:nvPr/>
        </p:nvSpPr>
        <p:spPr>
          <a:xfrm>
            <a:off x="5521796" y="447030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3" name="Google Shape;2863;p327"/>
          <p:cNvSpPr txBox="1"/>
          <p:nvPr/>
        </p:nvSpPr>
        <p:spPr>
          <a:xfrm>
            <a:off x="4128600" y="37946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2864" name="Google Shape;2864;p327"/>
          <p:cNvSpPr txBox="1"/>
          <p:nvPr/>
        </p:nvSpPr>
        <p:spPr>
          <a:xfrm>
            <a:off x="4128600" y="41354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2865" name="Google Shape;2865;p327"/>
          <p:cNvSpPr txBox="1"/>
          <p:nvPr/>
        </p:nvSpPr>
        <p:spPr>
          <a:xfrm>
            <a:off x="4130442"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2866" name="Google Shape;2866;p327"/>
          <p:cNvSpPr txBox="1"/>
          <p:nvPr/>
        </p:nvSpPr>
        <p:spPr>
          <a:xfrm>
            <a:off x="5510669"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sp>
        <p:nvSpPr>
          <p:cNvPr id="2867" name="Google Shape;2867;p327"/>
          <p:cNvSpPr/>
          <p:nvPr/>
        </p:nvSpPr>
        <p:spPr>
          <a:xfrm rot="2700000">
            <a:off x="6518935" y="42304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8" name="Google Shape;2868;p327"/>
          <p:cNvSpPr/>
          <p:nvPr/>
        </p:nvSpPr>
        <p:spPr>
          <a:xfrm rot="2700000">
            <a:off x="4104785" y="389558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9" name="Google Shape;2869;p327"/>
          <p:cNvSpPr/>
          <p:nvPr/>
        </p:nvSpPr>
        <p:spPr>
          <a:xfrm rot="2700000">
            <a:off x="5307585" y="43490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70" name="Google Shape;2870;p327"/>
          <p:cNvGrpSpPr/>
          <p:nvPr/>
        </p:nvGrpSpPr>
        <p:grpSpPr>
          <a:xfrm rot="-5400000" flipH="1">
            <a:off x="4086396" y="4219134"/>
            <a:ext cx="91500" cy="91500"/>
            <a:chOff x="2173500" y="2173850"/>
            <a:chExt cx="91500" cy="91500"/>
          </a:xfrm>
        </p:grpSpPr>
        <p:sp>
          <p:nvSpPr>
            <p:cNvPr id="2871" name="Google Shape;2871;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72" name="Google Shape;2872;p327"/>
            <p:cNvGrpSpPr/>
            <p:nvPr/>
          </p:nvGrpSpPr>
          <p:grpSpPr>
            <a:xfrm>
              <a:off x="2190354" y="2206800"/>
              <a:ext cx="57802" cy="35149"/>
              <a:chOff x="2296450" y="2017078"/>
              <a:chExt cx="75975" cy="46200"/>
            </a:xfrm>
          </p:grpSpPr>
          <p:sp>
            <p:nvSpPr>
              <p:cNvPr id="2873" name="Google Shape;2873;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4" name="Google Shape;2874;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875" name="Google Shape;2875;p327"/>
          <p:cNvGrpSpPr/>
          <p:nvPr/>
        </p:nvGrpSpPr>
        <p:grpSpPr>
          <a:xfrm rot="5400000">
            <a:off x="6500546" y="3871284"/>
            <a:ext cx="91500" cy="91500"/>
            <a:chOff x="2173500" y="2173850"/>
            <a:chExt cx="91500" cy="91500"/>
          </a:xfrm>
        </p:grpSpPr>
        <p:sp>
          <p:nvSpPr>
            <p:cNvPr id="2876" name="Google Shape;2876;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77" name="Google Shape;2877;p327"/>
            <p:cNvGrpSpPr/>
            <p:nvPr/>
          </p:nvGrpSpPr>
          <p:grpSpPr>
            <a:xfrm>
              <a:off x="2190354" y="2206800"/>
              <a:ext cx="57802" cy="35149"/>
              <a:chOff x="2296450" y="2017078"/>
              <a:chExt cx="75975" cy="46200"/>
            </a:xfrm>
          </p:grpSpPr>
          <p:sp>
            <p:nvSpPr>
              <p:cNvPr id="2878" name="Google Shape;2878;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9" name="Google Shape;2879;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880" name="Google Shape;2880;p327"/>
          <p:cNvGrpSpPr/>
          <p:nvPr/>
        </p:nvGrpSpPr>
        <p:grpSpPr>
          <a:xfrm rot="-5400000" flipH="1">
            <a:off x="5478496" y="4546959"/>
            <a:ext cx="91500" cy="91500"/>
            <a:chOff x="2173500" y="2173850"/>
            <a:chExt cx="91500" cy="91500"/>
          </a:xfrm>
        </p:grpSpPr>
        <p:sp>
          <p:nvSpPr>
            <p:cNvPr id="2881" name="Google Shape;2881;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82" name="Google Shape;2882;p327"/>
            <p:cNvGrpSpPr/>
            <p:nvPr/>
          </p:nvGrpSpPr>
          <p:grpSpPr>
            <a:xfrm>
              <a:off x="2190354" y="2206800"/>
              <a:ext cx="57802" cy="35149"/>
              <a:chOff x="2296450" y="2017078"/>
              <a:chExt cx="75975" cy="46200"/>
            </a:xfrm>
          </p:grpSpPr>
          <p:sp>
            <p:nvSpPr>
              <p:cNvPr id="2883" name="Google Shape;2883;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4" name="Google Shape;2884;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885" name="Google Shape;2885;p327"/>
          <p:cNvGrpSpPr/>
          <p:nvPr/>
        </p:nvGrpSpPr>
        <p:grpSpPr>
          <a:xfrm rot="5400000">
            <a:off x="5101471" y="4546959"/>
            <a:ext cx="91500" cy="91500"/>
            <a:chOff x="2173500" y="2173850"/>
            <a:chExt cx="91500" cy="91500"/>
          </a:xfrm>
        </p:grpSpPr>
        <p:sp>
          <p:nvSpPr>
            <p:cNvPr id="2886" name="Google Shape;2886;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87" name="Google Shape;2887;p327"/>
            <p:cNvGrpSpPr/>
            <p:nvPr/>
          </p:nvGrpSpPr>
          <p:grpSpPr>
            <a:xfrm>
              <a:off x="2190354" y="2206800"/>
              <a:ext cx="57802" cy="35149"/>
              <a:chOff x="2296450" y="2017078"/>
              <a:chExt cx="75975" cy="46200"/>
            </a:xfrm>
          </p:grpSpPr>
          <p:sp>
            <p:nvSpPr>
              <p:cNvPr id="2888" name="Google Shape;2888;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9" name="Google Shape;2889;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90" name="Google Shape;2890;p327"/>
          <p:cNvCxnSpPr/>
          <p:nvPr/>
        </p:nvCxnSpPr>
        <p:spPr>
          <a:xfrm rot="-5400000">
            <a:off x="6381300" y="40641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2891" name="Google Shape;2891;p327"/>
          <p:cNvCxnSpPr>
            <a:endCxn id="2886" idx="0"/>
          </p:cNvCxnSpPr>
          <p:nvPr/>
        </p:nvCxnSpPr>
        <p:spPr>
          <a:xfrm rot="5400000">
            <a:off x="5155921" y="441375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2892" name="Google Shape;2892;p327"/>
          <p:cNvCxnSpPr>
            <a:endCxn id="2881" idx="0"/>
          </p:cNvCxnSpPr>
          <p:nvPr/>
        </p:nvCxnSpPr>
        <p:spPr>
          <a:xfrm rot="-5400000" flipH="1">
            <a:off x="5299096" y="4413309"/>
            <a:ext cx="216000" cy="142800"/>
          </a:xfrm>
          <a:prstGeom prst="bentConnector2">
            <a:avLst/>
          </a:prstGeom>
          <a:noFill/>
          <a:ln w="9525" cap="flat" cmpd="sng">
            <a:solidFill>
              <a:srgbClr val="3583EE"/>
            </a:solidFill>
            <a:prstDash val="solid"/>
            <a:round/>
            <a:headEnd type="none" w="med" len="med"/>
            <a:tailEnd type="none" w="med" len="med"/>
          </a:ln>
        </p:spPr>
      </p:cxnSp>
      <p:pic>
        <p:nvPicPr>
          <p:cNvPr id="2893" name="Google Shape;2893;p327"/>
          <p:cNvPicPr preferRelativeResize="0"/>
          <p:nvPr/>
        </p:nvPicPr>
        <p:blipFill rotWithShape="1">
          <a:blip r:embed="rId2">
            <a:alphaModFix/>
          </a:blip>
          <a:srcRect l="53942" t="50248" r="20925" b="51977"/>
          <a:stretch/>
        </p:blipFill>
        <p:spPr>
          <a:xfrm>
            <a:off x="4505250" y="2874500"/>
            <a:ext cx="658500" cy="244800"/>
          </a:xfrm>
          <a:prstGeom prst="roundRect">
            <a:avLst>
              <a:gd name="adj" fmla="val 17616"/>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894" name="Google Shape;2894;p327"/>
          <p:cNvPicPr preferRelativeResize="0"/>
          <p:nvPr/>
        </p:nvPicPr>
        <p:blipFill rotWithShape="1">
          <a:blip r:embed="rId2">
            <a:alphaModFix/>
          </a:blip>
          <a:srcRect l="72197" t="51104" r="-10304" b="51104"/>
          <a:stretch/>
        </p:blipFill>
        <p:spPr>
          <a:xfrm>
            <a:off x="5234800" y="2874500"/>
            <a:ext cx="903300" cy="244800"/>
          </a:xfrm>
          <a:prstGeom prst="roundRect">
            <a:avLst>
              <a:gd name="adj" fmla="val 2032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895" name="Google Shape;2895;p327"/>
          <p:cNvSpPr txBox="1"/>
          <p:nvPr/>
        </p:nvSpPr>
        <p:spPr>
          <a:xfrm>
            <a:off x="4457850" y="2872425"/>
            <a:ext cx="7533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Intent Analysis</a:t>
            </a:r>
            <a:endParaRPr sz="600">
              <a:solidFill>
                <a:schemeClr val="lt1"/>
              </a:solidFill>
              <a:latin typeface="Inter"/>
              <a:ea typeface="Inter"/>
              <a:cs typeface="Inter"/>
              <a:sym typeface="Inter"/>
            </a:endParaRPr>
          </a:p>
        </p:txBody>
      </p:sp>
      <p:sp>
        <p:nvSpPr>
          <p:cNvPr id="2896" name="Google Shape;2896;p327"/>
          <p:cNvSpPr txBox="1"/>
          <p:nvPr/>
        </p:nvSpPr>
        <p:spPr>
          <a:xfrm>
            <a:off x="5203000" y="2855425"/>
            <a:ext cx="9669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Response Evaluation</a:t>
            </a:r>
            <a:endParaRPr sz="600">
              <a:solidFill>
                <a:schemeClr val="lt1"/>
              </a:solidFill>
              <a:latin typeface="Inter"/>
              <a:ea typeface="Inter"/>
              <a:cs typeface="Inter"/>
              <a:sym typeface="Inter"/>
            </a:endParaRPr>
          </a:p>
        </p:txBody>
      </p:sp>
      <p:grpSp>
        <p:nvGrpSpPr>
          <p:cNvPr id="2897" name="Google Shape;2897;p327"/>
          <p:cNvGrpSpPr/>
          <p:nvPr/>
        </p:nvGrpSpPr>
        <p:grpSpPr>
          <a:xfrm>
            <a:off x="4761471" y="2825572"/>
            <a:ext cx="91500" cy="91500"/>
            <a:chOff x="2173500" y="2173850"/>
            <a:chExt cx="91500" cy="91500"/>
          </a:xfrm>
        </p:grpSpPr>
        <p:sp>
          <p:nvSpPr>
            <p:cNvPr id="2898" name="Google Shape;2898;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99" name="Google Shape;2899;p327"/>
            <p:cNvGrpSpPr/>
            <p:nvPr/>
          </p:nvGrpSpPr>
          <p:grpSpPr>
            <a:xfrm>
              <a:off x="2190354" y="2206800"/>
              <a:ext cx="57802" cy="35149"/>
              <a:chOff x="2296450" y="2017078"/>
              <a:chExt cx="75975" cy="46200"/>
            </a:xfrm>
          </p:grpSpPr>
          <p:sp>
            <p:nvSpPr>
              <p:cNvPr id="2900" name="Google Shape;2900;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1" name="Google Shape;2901;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902" name="Google Shape;2902;p327"/>
          <p:cNvSpPr/>
          <p:nvPr/>
        </p:nvSpPr>
        <p:spPr>
          <a:xfrm rot="2700000">
            <a:off x="5246135" y="26744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3" name="Google Shape;2903;p327"/>
          <p:cNvSpPr/>
          <p:nvPr/>
        </p:nvSpPr>
        <p:spPr>
          <a:xfrm rot="2700000">
            <a:off x="5659085" y="2843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04" name="Google Shape;2904;p327"/>
          <p:cNvGrpSpPr/>
          <p:nvPr/>
        </p:nvGrpSpPr>
        <p:grpSpPr>
          <a:xfrm rot="10800000">
            <a:off x="5321671" y="2653359"/>
            <a:ext cx="91500" cy="91500"/>
            <a:chOff x="2173500" y="2173850"/>
            <a:chExt cx="91500" cy="91500"/>
          </a:xfrm>
        </p:grpSpPr>
        <p:sp>
          <p:nvSpPr>
            <p:cNvPr id="2905" name="Google Shape;2905;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06" name="Google Shape;2906;p327"/>
            <p:cNvGrpSpPr/>
            <p:nvPr/>
          </p:nvGrpSpPr>
          <p:grpSpPr>
            <a:xfrm>
              <a:off x="2190354" y="2206800"/>
              <a:ext cx="57802" cy="35149"/>
              <a:chOff x="2296450" y="2017078"/>
              <a:chExt cx="75975" cy="46200"/>
            </a:xfrm>
          </p:grpSpPr>
          <p:sp>
            <p:nvSpPr>
              <p:cNvPr id="2907" name="Google Shape;2907;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8" name="Google Shape;2908;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909" name="Google Shape;2909;p327"/>
          <p:cNvGrpSpPr/>
          <p:nvPr/>
        </p:nvGrpSpPr>
        <p:grpSpPr>
          <a:xfrm>
            <a:off x="4800425" y="2733972"/>
            <a:ext cx="475500" cy="99075"/>
            <a:chOff x="4802375" y="2575372"/>
            <a:chExt cx="475500" cy="99075"/>
          </a:xfrm>
        </p:grpSpPr>
        <p:cxnSp>
          <p:nvCxnSpPr>
            <p:cNvPr id="2910" name="Google Shape;2910;p327"/>
            <p:cNvCxnSpPr/>
            <p:nvPr/>
          </p:nvCxnSpPr>
          <p:spPr>
            <a:xfrm rot="10800000">
              <a:off x="4807221" y="2622547"/>
              <a:ext cx="0" cy="51900"/>
            </a:xfrm>
            <a:prstGeom prst="straightConnector1">
              <a:avLst/>
            </a:prstGeom>
            <a:noFill/>
            <a:ln w="9525" cap="flat" cmpd="sng">
              <a:solidFill>
                <a:srgbClr val="3583EE"/>
              </a:solidFill>
              <a:prstDash val="solid"/>
              <a:round/>
              <a:headEnd type="none" w="med" len="med"/>
              <a:tailEnd type="none" w="med" len="med"/>
            </a:ln>
          </p:spPr>
        </p:cxnSp>
        <p:cxnSp>
          <p:nvCxnSpPr>
            <p:cNvPr id="2911" name="Google Shape;2911;p327"/>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2912" name="Google Shape;2912;p327"/>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2913" name="Google Shape;2913;p327"/>
          <p:cNvGrpSpPr/>
          <p:nvPr/>
        </p:nvGrpSpPr>
        <p:grpSpPr>
          <a:xfrm flipH="1">
            <a:off x="5359060" y="2724450"/>
            <a:ext cx="331233" cy="125525"/>
            <a:chOff x="4802375" y="2575372"/>
            <a:chExt cx="475500" cy="125525"/>
          </a:xfrm>
        </p:grpSpPr>
        <p:cxnSp>
          <p:nvCxnSpPr>
            <p:cNvPr id="2914" name="Google Shape;2914;p327"/>
            <p:cNvCxnSpPr/>
            <p:nvPr/>
          </p:nvCxnSpPr>
          <p:spPr>
            <a:xfrm rot="10800000">
              <a:off x="4807211" y="2618397"/>
              <a:ext cx="0" cy="82500"/>
            </a:xfrm>
            <a:prstGeom prst="straightConnector1">
              <a:avLst/>
            </a:prstGeom>
            <a:noFill/>
            <a:ln w="9525" cap="flat" cmpd="sng">
              <a:solidFill>
                <a:srgbClr val="3583EE"/>
              </a:solidFill>
              <a:prstDash val="solid"/>
              <a:round/>
              <a:headEnd type="none" w="med" len="med"/>
              <a:tailEnd type="none" w="med" len="med"/>
            </a:ln>
          </p:spPr>
        </p:cxnSp>
        <p:cxnSp>
          <p:nvCxnSpPr>
            <p:cNvPr id="2915" name="Google Shape;2915;p327"/>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2916" name="Google Shape;2916;p327"/>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2917" name="Google Shape;2917;p327"/>
          <p:cNvGrpSpPr/>
          <p:nvPr/>
        </p:nvGrpSpPr>
        <p:grpSpPr>
          <a:xfrm>
            <a:off x="4778746" y="3074572"/>
            <a:ext cx="967013" cy="764438"/>
            <a:chOff x="4761471" y="2869522"/>
            <a:chExt cx="967013" cy="764438"/>
          </a:xfrm>
        </p:grpSpPr>
        <p:grpSp>
          <p:nvGrpSpPr>
            <p:cNvPr id="2918" name="Google Shape;2918;p327"/>
            <p:cNvGrpSpPr/>
            <p:nvPr/>
          </p:nvGrpSpPr>
          <p:grpSpPr>
            <a:xfrm rot="10800000">
              <a:off x="5636983" y="2869522"/>
              <a:ext cx="91500" cy="91500"/>
              <a:chOff x="2173500" y="2173850"/>
              <a:chExt cx="91500" cy="91500"/>
            </a:xfrm>
          </p:grpSpPr>
          <p:sp>
            <p:nvSpPr>
              <p:cNvPr id="2919" name="Google Shape;2919;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20" name="Google Shape;2920;p327"/>
              <p:cNvGrpSpPr/>
              <p:nvPr/>
            </p:nvGrpSpPr>
            <p:grpSpPr>
              <a:xfrm>
                <a:off x="2190354" y="2206800"/>
                <a:ext cx="57802" cy="35149"/>
                <a:chOff x="2296450" y="2017078"/>
                <a:chExt cx="75975" cy="46200"/>
              </a:xfrm>
            </p:grpSpPr>
            <p:sp>
              <p:nvSpPr>
                <p:cNvPr id="2921" name="Google Shape;2921;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2" name="Google Shape;2922;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923" name="Google Shape;2923;p327"/>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24" name="Google Shape;2924;p327"/>
            <p:cNvGrpSpPr/>
            <p:nvPr/>
          </p:nvGrpSpPr>
          <p:grpSpPr>
            <a:xfrm>
              <a:off x="4761471" y="3542459"/>
              <a:ext cx="91500" cy="91500"/>
              <a:chOff x="2173500" y="2173850"/>
              <a:chExt cx="91500" cy="91500"/>
            </a:xfrm>
          </p:grpSpPr>
          <p:sp>
            <p:nvSpPr>
              <p:cNvPr id="2925" name="Google Shape;2925;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26" name="Google Shape;2926;p327"/>
              <p:cNvGrpSpPr/>
              <p:nvPr/>
            </p:nvGrpSpPr>
            <p:grpSpPr>
              <a:xfrm>
                <a:off x="2190354" y="2206800"/>
                <a:ext cx="57802" cy="35149"/>
                <a:chOff x="2296450" y="2017078"/>
                <a:chExt cx="75975" cy="46200"/>
              </a:xfrm>
            </p:grpSpPr>
            <p:sp>
              <p:nvSpPr>
                <p:cNvPr id="2927" name="Google Shape;2927;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8" name="Google Shape;2928;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929" name="Google Shape;2929;p327"/>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930" name="Google Shape;2930;p327"/>
            <p:cNvCxnSpPr>
              <a:endCxn id="2925"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2931" name="Google Shape;2931;p327"/>
            <p:cNvCxnSpPr>
              <a:stCxn id="2919"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sp>
        <p:nvSpPr>
          <p:cNvPr id="2932" name="Google Shape;2932;p327"/>
          <p:cNvSpPr/>
          <p:nvPr/>
        </p:nvSpPr>
        <p:spPr>
          <a:xfrm rot="10800000">
            <a:off x="6221771" y="1561259"/>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33" name="Google Shape;2933;p327"/>
          <p:cNvGrpSpPr/>
          <p:nvPr/>
        </p:nvGrpSpPr>
        <p:grpSpPr>
          <a:xfrm rot="10800000">
            <a:off x="6238615" y="1584660"/>
            <a:ext cx="57802" cy="35149"/>
            <a:chOff x="2296450" y="2017078"/>
            <a:chExt cx="75975" cy="46200"/>
          </a:xfrm>
        </p:grpSpPr>
        <p:sp>
          <p:nvSpPr>
            <p:cNvPr id="2934" name="Google Shape;2934;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5" name="Google Shape;2935;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936" name="Google Shape;2936;p327"/>
          <p:cNvSpPr/>
          <p:nvPr/>
        </p:nvSpPr>
        <p:spPr>
          <a:xfrm rot="5400000">
            <a:off x="5989808" y="2392197"/>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37" name="Google Shape;2937;p327"/>
          <p:cNvGrpSpPr/>
          <p:nvPr/>
        </p:nvGrpSpPr>
        <p:grpSpPr>
          <a:xfrm rot="5400000">
            <a:off x="6001883" y="2420377"/>
            <a:ext cx="57802" cy="35149"/>
            <a:chOff x="2296450" y="2017078"/>
            <a:chExt cx="75975" cy="46200"/>
          </a:xfrm>
        </p:grpSpPr>
        <p:sp>
          <p:nvSpPr>
            <p:cNvPr id="2938" name="Google Shape;2938;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9" name="Google Shape;2939;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940" name="Google Shape;2940;p327"/>
          <p:cNvSpPr/>
          <p:nvPr/>
        </p:nvSpPr>
        <p:spPr>
          <a:xfrm rot="5400000">
            <a:off x="5989847" y="2515417"/>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41" name="Google Shape;2941;p327"/>
          <p:cNvGrpSpPr/>
          <p:nvPr/>
        </p:nvGrpSpPr>
        <p:grpSpPr>
          <a:xfrm rot="5400000">
            <a:off x="6001921" y="2543598"/>
            <a:ext cx="57802" cy="35149"/>
            <a:chOff x="2296450" y="2017078"/>
            <a:chExt cx="75975" cy="46200"/>
          </a:xfrm>
        </p:grpSpPr>
        <p:sp>
          <p:nvSpPr>
            <p:cNvPr id="2942" name="Google Shape;2942;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3" name="Google Shape;2943;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2944" name="Google Shape;2944;p327"/>
          <p:cNvCxnSpPr/>
          <p:nvPr/>
        </p:nvCxnSpPr>
        <p:spPr>
          <a:xfrm rot="10800000">
            <a:off x="6081200" y="2561175"/>
            <a:ext cx="190200" cy="0"/>
          </a:xfrm>
          <a:prstGeom prst="straightConnector1">
            <a:avLst/>
          </a:prstGeom>
          <a:noFill/>
          <a:ln w="9525" cap="flat" cmpd="sng">
            <a:solidFill>
              <a:srgbClr val="F97583"/>
            </a:solidFill>
            <a:prstDash val="solid"/>
            <a:round/>
            <a:headEnd type="none" w="med" len="med"/>
            <a:tailEnd type="none" w="med" len="med"/>
          </a:ln>
        </p:spPr>
      </p:cxnSp>
      <p:cxnSp>
        <p:nvCxnSpPr>
          <p:cNvPr id="2945" name="Google Shape;2945;p327"/>
          <p:cNvCxnSpPr/>
          <p:nvPr/>
        </p:nvCxnSpPr>
        <p:spPr>
          <a:xfrm rot="10800000">
            <a:off x="6081200" y="2437950"/>
            <a:ext cx="190200" cy="0"/>
          </a:xfrm>
          <a:prstGeom prst="straightConnector1">
            <a:avLst/>
          </a:prstGeom>
          <a:noFill/>
          <a:ln w="9525" cap="flat" cmpd="sng">
            <a:solidFill>
              <a:srgbClr val="F97583"/>
            </a:solidFill>
            <a:prstDash val="solid"/>
            <a:round/>
            <a:headEnd type="none" w="med" len="med"/>
            <a:tailEnd type="none" w="med" len="med"/>
          </a:ln>
        </p:spPr>
      </p:cxnSp>
      <p:cxnSp>
        <p:nvCxnSpPr>
          <p:cNvPr id="2946" name="Google Shape;2946;p327"/>
          <p:cNvCxnSpPr/>
          <p:nvPr/>
        </p:nvCxnSpPr>
        <p:spPr>
          <a:xfrm rot="10800000">
            <a:off x="6269150" y="3463700"/>
            <a:ext cx="1242900" cy="0"/>
          </a:xfrm>
          <a:prstGeom prst="straightConnector1">
            <a:avLst/>
          </a:prstGeom>
          <a:noFill/>
          <a:ln w="9525" cap="flat" cmpd="sng">
            <a:solidFill>
              <a:srgbClr val="F97583"/>
            </a:solidFill>
            <a:prstDash val="solid"/>
            <a:round/>
            <a:headEnd type="none" w="med" len="med"/>
            <a:tailEnd type="none" w="med" len="med"/>
          </a:ln>
        </p:spPr>
      </p:cxnSp>
      <p:cxnSp>
        <p:nvCxnSpPr>
          <p:cNvPr id="2947" name="Google Shape;2947;p327"/>
          <p:cNvCxnSpPr>
            <a:stCxn id="2932" idx="0"/>
          </p:cNvCxnSpPr>
          <p:nvPr/>
        </p:nvCxnSpPr>
        <p:spPr>
          <a:xfrm>
            <a:off x="6267521" y="1652759"/>
            <a:ext cx="0" cy="787500"/>
          </a:xfrm>
          <a:prstGeom prst="straightConnector1">
            <a:avLst/>
          </a:prstGeom>
          <a:noFill/>
          <a:ln w="9525" cap="flat" cmpd="sng">
            <a:solidFill>
              <a:srgbClr val="F97583"/>
            </a:solidFill>
            <a:prstDash val="solid"/>
            <a:round/>
            <a:headEnd type="none" w="med" len="med"/>
            <a:tailEnd type="none" w="med" len="med"/>
          </a:ln>
        </p:spPr>
      </p:cxnSp>
      <p:cxnSp>
        <p:nvCxnSpPr>
          <p:cNvPr id="2948" name="Google Shape;2948;p327"/>
          <p:cNvCxnSpPr/>
          <p:nvPr/>
        </p:nvCxnSpPr>
        <p:spPr>
          <a:xfrm>
            <a:off x="6267521" y="2557084"/>
            <a:ext cx="0" cy="911400"/>
          </a:xfrm>
          <a:prstGeom prst="straightConnector1">
            <a:avLst/>
          </a:prstGeom>
          <a:noFill/>
          <a:ln w="9525" cap="flat" cmpd="sng">
            <a:solidFill>
              <a:srgbClr val="F97583"/>
            </a:solidFill>
            <a:prstDash val="solid"/>
            <a:round/>
            <a:headEnd type="none" w="med" len="med"/>
            <a:tailEnd type="none" w="med" len="med"/>
          </a:ln>
        </p:spPr>
      </p:cxnSp>
      <p:cxnSp>
        <p:nvCxnSpPr>
          <p:cNvPr id="2949" name="Google Shape;2949;p327"/>
          <p:cNvCxnSpPr/>
          <p:nvPr/>
        </p:nvCxnSpPr>
        <p:spPr>
          <a:xfrm>
            <a:off x="6132238" y="2308617"/>
            <a:ext cx="231900" cy="0"/>
          </a:xfrm>
          <a:prstGeom prst="straightConnector1">
            <a:avLst/>
          </a:prstGeom>
          <a:noFill/>
          <a:ln w="9525" cap="flat" cmpd="sng">
            <a:solidFill>
              <a:srgbClr val="A371F7"/>
            </a:solidFill>
            <a:prstDash val="solid"/>
            <a:round/>
            <a:headEnd type="none" w="med" len="med"/>
            <a:tailEnd type="none" w="med" len="med"/>
          </a:ln>
        </p:spPr>
      </p:cxnSp>
      <p:cxnSp>
        <p:nvCxnSpPr>
          <p:cNvPr id="2950" name="Google Shape;2950;p327"/>
          <p:cNvCxnSpPr/>
          <p:nvPr/>
        </p:nvCxnSpPr>
        <p:spPr>
          <a:xfrm rot="-5400000">
            <a:off x="3946450" y="4071450"/>
            <a:ext cx="339300" cy="45300"/>
          </a:xfrm>
          <a:prstGeom prst="bentConnector4">
            <a:avLst>
              <a:gd name="adj1" fmla="val -607"/>
              <a:gd name="adj2" fmla="val -178532"/>
            </a:avLst>
          </a:prstGeom>
          <a:noFill/>
          <a:ln w="9525" cap="flat" cmpd="sng">
            <a:solidFill>
              <a:srgbClr val="3583EE"/>
            </a:solidFill>
            <a:prstDash val="solid"/>
            <a:round/>
            <a:headEnd type="none" w="med" len="med"/>
            <a:tailEnd type="none" w="med" len="med"/>
          </a:ln>
        </p:spPr>
      </p:cxnSp>
      <p:sp>
        <p:nvSpPr>
          <p:cNvPr id="2951" name="Google Shape;2951;p327"/>
          <p:cNvSpPr/>
          <p:nvPr/>
        </p:nvSpPr>
        <p:spPr>
          <a:xfrm rot="8100000">
            <a:off x="2899733" y="4472009"/>
            <a:ext cx="54730" cy="54730"/>
          </a:xfrm>
          <a:prstGeom prst="roundRect">
            <a:avLst>
              <a:gd name="adj" fmla="val 16667"/>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2" name="Google Shape;2952;p327"/>
          <p:cNvSpPr/>
          <p:nvPr/>
        </p:nvSpPr>
        <p:spPr>
          <a:xfrm rot="-5400000" flipH="1">
            <a:off x="3271543" y="4453619"/>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53" name="Google Shape;2953;p327"/>
          <p:cNvGrpSpPr/>
          <p:nvPr/>
        </p:nvGrpSpPr>
        <p:grpSpPr>
          <a:xfrm rot="-5400000" flipH="1">
            <a:off x="3293167" y="4481799"/>
            <a:ext cx="57802" cy="35149"/>
            <a:chOff x="2296450" y="2017078"/>
            <a:chExt cx="75975" cy="46200"/>
          </a:xfrm>
        </p:grpSpPr>
        <p:sp>
          <p:nvSpPr>
            <p:cNvPr id="2954" name="Google Shape;2954;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5" name="Google Shape;2955;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2956" name="Google Shape;2956;p327"/>
          <p:cNvCxnSpPr/>
          <p:nvPr/>
        </p:nvCxnSpPr>
        <p:spPr>
          <a:xfrm rot="10800000">
            <a:off x="2938650" y="4499363"/>
            <a:ext cx="371100" cy="0"/>
          </a:xfrm>
          <a:prstGeom prst="straightConnector1">
            <a:avLst/>
          </a:prstGeom>
          <a:noFill/>
          <a:ln w="9525" cap="flat" cmpd="sng">
            <a:solidFill>
              <a:srgbClr val="F97583"/>
            </a:solidFill>
            <a:prstDash val="solid"/>
            <a:round/>
            <a:headEnd type="none" w="med" len="med"/>
            <a:tailEnd type="none" w="med" len="med"/>
          </a:ln>
        </p:spPr>
      </p:cxnSp>
      <p:sp>
        <p:nvSpPr>
          <p:cNvPr id="2957" name="Google Shape;2957;p327"/>
          <p:cNvSpPr txBox="1"/>
          <p:nvPr/>
        </p:nvSpPr>
        <p:spPr>
          <a:xfrm>
            <a:off x="2791050" y="4530525"/>
            <a:ext cx="68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3rd party extension data</a:t>
            </a:r>
            <a:endParaRPr sz="600">
              <a:solidFill>
                <a:schemeClr val="lt1"/>
              </a:solidFill>
              <a:latin typeface="Inter"/>
              <a:ea typeface="Inter"/>
              <a:cs typeface="Inter"/>
              <a:sym typeface="Inter"/>
            </a:endParaRPr>
          </a:p>
        </p:txBody>
      </p:sp>
      <p:sp>
        <p:nvSpPr>
          <p:cNvPr id="2958" name="Google Shape;2958;p327"/>
          <p:cNvSpPr/>
          <p:nvPr/>
        </p:nvSpPr>
        <p:spPr>
          <a:xfrm>
            <a:off x="8178975" y="3749475"/>
            <a:ext cx="776700" cy="265500"/>
          </a:xfrm>
          <a:prstGeom prst="roundRect">
            <a:avLst>
              <a:gd name="adj" fmla="val 50000"/>
            </a:avLst>
          </a:prstGeom>
          <a:solidFill>
            <a:srgbClr val="414953"/>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59" name="Google Shape;2959;p327"/>
          <p:cNvSpPr txBox="1"/>
          <p:nvPr/>
        </p:nvSpPr>
        <p:spPr>
          <a:xfrm>
            <a:off x="8140725" y="3712875"/>
            <a:ext cx="853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3rd party</a:t>
            </a:r>
            <a:endParaRPr sz="1000">
              <a:solidFill>
                <a:schemeClr val="lt1"/>
              </a:solidFill>
              <a:latin typeface="Inter SemiBold"/>
              <a:ea typeface="Inter SemiBold"/>
              <a:cs typeface="Inter SemiBold"/>
              <a:sym typeface="Inter SemiBold"/>
            </a:endParaRPr>
          </a:p>
        </p:txBody>
      </p:sp>
      <p:sp>
        <p:nvSpPr>
          <p:cNvPr id="2960" name="Google Shape;2960;p327"/>
          <p:cNvSpPr/>
          <p:nvPr/>
        </p:nvSpPr>
        <p:spPr>
          <a:xfrm>
            <a:off x="6966763" y="3712875"/>
            <a:ext cx="1087500" cy="862500"/>
          </a:xfrm>
          <a:prstGeom prst="roundRect">
            <a:avLst>
              <a:gd name="adj" fmla="val 4809"/>
            </a:avLst>
          </a:prstGeom>
          <a:solidFill>
            <a:srgbClr val="424A53"/>
          </a:solidFill>
          <a:ln w="9525" cap="flat" cmpd="sng">
            <a:solidFill>
              <a:srgbClr val="0D1117"/>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61" name="Google Shape;2961;p327"/>
          <p:cNvSpPr/>
          <p:nvPr/>
        </p:nvSpPr>
        <p:spPr>
          <a:xfrm>
            <a:off x="7073227" y="3846263"/>
            <a:ext cx="874200" cy="244800"/>
          </a:xfrm>
          <a:prstGeom prst="roundRect">
            <a:avLst>
              <a:gd name="adj" fmla="val 18842"/>
            </a:avLst>
          </a:prstGeom>
          <a:solidFill>
            <a:srgbClr val="24292F"/>
          </a:solidFill>
          <a:ln w="9525" cap="flat" cmpd="sng">
            <a:solidFill>
              <a:srgbClr val="1B1F24"/>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62" name="Google Shape;2962;p327"/>
          <p:cNvSpPr/>
          <p:nvPr/>
        </p:nvSpPr>
        <p:spPr>
          <a:xfrm>
            <a:off x="7073227" y="4181138"/>
            <a:ext cx="874200" cy="244800"/>
          </a:xfrm>
          <a:prstGeom prst="roundRect">
            <a:avLst>
              <a:gd name="adj" fmla="val 17493"/>
            </a:avLst>
          </a:prstGeom>
          <a:solidFill>
            <a:srgbClr val="24292F"/>
          </a:solidFill>
          <a:ln w="9525" cap="flat" cmpd="sng">
            <a:solidFill>
              <a:srgbClr val="1B1F24"/>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63" name="Google Shape;2963;p327"/>
          <p:cNvSpPr txBox="1"/>
          <p:nvPr/>
        </p:nvSpPr>
        <p:spPr>
          <a:xfrm>
            <a:off x="6963608" y="3841013"/>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Extensions</a:t>
            </a:r>
            <a:endParaRPr sz="800">
              <a:solidFill>
                <a:schemeClr val="lt1"/>
              </a:solidFill>
              <a:latin typeface="Inter"/>
              <a:ea typeface="Inter"/>
              <a:cs typeface="Inter"/>
              <a:sym typeface="Inter"/>
            </a:endParaRPr>
          </a:p>
        </p:txBody>
      </p:sp>
      <p:sp>
        <p:nvSpPr>
          <p:cNvPr id="2964" name="Google Shape;2964;p327"/>
          <p:cNvSpPr txBox="1"/>
          <p:nvPr/>
        </p:nvSpPr>
        <p:spPr>
          <a:xfrm>
            <a:off x="6963440" y="4175888"/>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Skills</a:t>
            </a:r>
            <a:endParaRPr sz="800">
              <a:solidFill>
                <a:schemeClr val="lt1"/>
              </a:solidFill>
              <a:latin typeface="Inter"/>
              <a:ea typeface="Inter"/>
              <a:cs typeface="Inter"/>
              <a:sym typeface="Inter"/>
            </a:endParaRPr>
          </a:p>
        </p:txBody>
      </p:sp>
      <p:grpSp>
        <p:nvGrpSpPr>
          <p:cNvPr id="2965" name="Google Shape;2965;p327"/>
          <p:cNvGrpSpPr/>
          <p:nvPr/>
        </p:nvGrpSpPr>
        <p:grpSpPr>
          <a:xfrm>
            <a:off x="7463096" y="3466725"/>
            <a:ext cx="91500" cy="275109"/>
            <a:chOff x="7463096" y="3466725"/>
            <a:chExt cx="91500" cy="275109"/>
          </a:xfrm>
        </p:grpSpPr>
        <p:cxnSp>
          <p:nvCxnSpPr>
            <p:cNvPr id="2966" name="Google Shape;2966;p327"/>
            <p:cNvCxnSpPr/>
            <p:nvPr/>
          </p:nvCxnSpPr>
          <p:spPr>
            <a:xfrm rot="10800000">
              <a:off x="7509461" y="3466725"/>
              <a:ext cx="0" cy="235800"/>
            </a:xfrm>
            <a:prstGeom prst="straightConnector1">
              <a:avLst/>
            </a:prstGeom>
            <a:noFill/>
            <a:ln w="9525" cap="flat" cmpd="sng">
              <a:solidFill>
                <a:srgbClr val="F97583"/>
              </a:solidFill>
              <a:prstDash val="solid"/>
              <a:round/>
              <a:headEnd type="none" w="med" len="med"/>
              <a:tailEnd type="none" w="med" len="med"/>
            </a:ln>
          </p:spPr>
        </p:cxnSp>
        <p:sp>
          <p:nvSpPr>
            <p:cNvPr id="2967" name="Google Shape;2967;p327"/>
            <p:cNvSpPr/>
            <p:nvPr/>
          </p:nvSpPr>
          <p:spPr>
            <a:xfrm>
              <a:off x="7463096" y="3650334"/>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68" name="Google Shape;2968;p327"/>
            <p:cNvGrpSpPr/>
            <p:nvPr/>
          </p:nvGrpSpPr>
          <p:grpSpPr>
            <a:xfrm>
              <a:off x="7479949" y="3683284"/>
              <a:ext cx="57802" cy="35149"/>
              <a:chOff x="2296450" y="2017078"/>
              <a:chExt cx="75975" cy="46200"/>
            </a:xfrm>
          </p:grpSpPr>
          <p:sp>
            <p:nvSpPr>
              <p:cNvPr id="2969" name="Google Shape;2969;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0" name="Google Shape;2970;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GitHub Copilot Diagram 1">
  <p:cSld name="GitHub Copilot Diagram 1">
    <p:bg>
      <p:bgPr>
        <a:solidFill>
          <a:schemeClr val="dk1"/>
        </a:solidFill>
        <a:effectLst/>
      </p:bgPr>
    </p:bg>
    <p:spTree>
      <p:nvGrpSpPr>
        <p:cNvPr id="1" name="Shape 2971"/>
        <p:cNvGrpSpPr/>
        <p:nvPr/>
      </p:nvGrpSpPr>
      <p:grpSpPr>
        <a:xfrm>
          <a:off x="0" y="0"/>
          <a:ext cx="0" cy="0"/>
          <a:chOff x="0" y="0"/>
          <a:chExt cx="0" cy="0"/>
        </a:xfrm>
      </p:grpSpPr>
      <p:pic>
        <p:nvPicPr>
          <p:cNvPr id="2972" name="Google Shape;2972;p328"/>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3" name="Google Shape;2973;p328"/>
          <p:cNvPicPr preferRelativeResize="0"/>
          <p:nvPr/>
        </p:nvPicPr>
        <p:blipFill rotWithShape="1">
          <a:blip r:embed="rId2">
            <a:alphaModFix/>
          </a:blip>
          <a:srcRect l="-57167" t="50815" r="87679" b="56327"/>
          <a:stretch/>
        </p:blipFill>
        <p:spPr>
          <a:xfrm>
            <a:off x="4505200" y="19474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4" name="Google Shape;2974;p328"/>
          <p:cNvPicPr preferRelativeResize="0"/>
          <p:nvPr/>
        </p:nvPicPr>
        <p:blipFill rotWithShape="1">
          <a:blip r:embed="rId2">
            <a:alphaModFix/>
          </a:blip>
          <a:srcRect l="-53170" t="50126" r="93070" b="52100"/>
          <a:stretch/>
        </p:blipFill>
        <p:spPr>
          <a:xfrm>
            <a:off x="4613275" y="20701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5" name="Google Shape;2975;p328"/>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6" name="Google Shape;2976;p328"/>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7" name="Google Shape;2977;p328"/>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978" name="Google Shape;2978;p328"/>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79" name="Google Shape;2979;p328"/>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0" name="Google Shape;2980;p328"/>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2981" name="Google Shape;2981;p328"/>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2982" name="Google Shape;2982;p328"/>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3" name="Google Shape;2983;p328"/>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4" name="Google Shape;2984;p328"/>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5" name="Google Shape;2985;p328"/>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986" name="Google Shape;2986;p328"/>
          <p:cNvGrpSpPr/>
          <p:nvPr/>
        </p:nvGrpSpPr>
        <p:grpSpPr>
          <a:xfrm>
            <a:off x="3051970" y="894050"/>
            <a:ext cx="1149202" cy="545450"/>
            <a:chOff x="3173800" y="938875"/>
            <a:chExt cx="1149202" cy="545450"/>
          </a:xfrm>
        </p:grpSpPr>
        <p:sp>
          <p:nvSpPr>
            <p:cNvPr id="2987" name="Google Shape;2987;p328"/>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8" name="Google Shape;2988;p328"/>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9" name="Google Shape;2989;p328"/>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90" name="Google Shape;2990;p328"/>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991" name="Google Shape;2991;p328"/>
          <p:cNvSpPr/>
          <p:nvPr/>
        </p:nvSpPr>
        <p:spPr>
          <a:xfrm>
            <a:off x="8164050" y="3701325"/>
            <a:ext cx="7767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92" name="Google Shape;2992;p328"/>
          <p:cNvSpPr txBox="1"/>
          <p:nvPr/>
        </p:nvSpPr>
        <p:spPr>
          <a:xfrm>
            <a:off x="8125800" y="3664725"/>
            <a:ext cx="853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3rd party</a:t>
            </a:r>
            <a:endParaRPr sz="1000">
              <a:solidFill>
                <a:schemeClr val="lt1"/>
              </a:solidFill>
              <a:latin typeface="Inter SemiBold"/>
              <a:ea typeface="Inter SemiBold"/>
              <a:cs typeface="Inter SemiBold"/>
              <a:sym typeface="Inter SemiBold"/>
            </a:endParaRPr>
          </a:p>
        </p:txBody>
      </p:sp>
      <p:sp>
        <p:nvSpPr>
          <p:cNvPr id="2993" name="Google Shape;2993;p328"/>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2994" name="Google Shape;2994;p328"/>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2995" name="Google Shape;2995;p328"/>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2996" name="Google Shape;2996;p328"/>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2997" name="Google Shape;2997;p328"/>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2998" name="Google Shape;2998;p328"/>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2999" name="Google Shape;2999;p328"/>
          <p:cNvSpPr txBox="1"/>
          <p:nvPr/>
        </p:nvSpPr>
        <p:spPr>
          <a:xfrm>
            <a:off x="5172888"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000" name="Google Shape;3000;p328"/>
          <p:cNvSpPr txBox="1"/>
          <p:nvPr/>
        </p:nvSpPr>
        <p:spPr>
          <a:xfrm>
            <a:off x="6016575" y="8507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001" name="Google Shape;3001;p328"/>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002" name="Google Shape;3002;p328"/>
          <p:cNvSpPr txBox="1"/>
          <p:nvPr/>
        </p:nvSpPr>
        <p:spPr>
          <a:xfrm>
            <a:off x="6383875" y="193727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Data Storage</a:t>
            </a:r>
            <a:endParaRPr sz="800">
              <a:solidFill>
                <a:schemeClr val="lt1"/>
              </a:solidFill>
              <a:latin typeface="Inter"/>
              <a:ea typeface="Inter"/>
              <a:cs typeface="Inter"/>
              <a:sym typeface="Inter"/>
            </a:endParaRPr>
          </a:p>
        </p:txBody>
      </p:sp>
      <p:pic>
        <p:nvPicPr>
          <p:cNvPr id="3003" name="Google Shape;3003;p328"/>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004" name="Google Shape;3004;p328"/>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005" name="Google Shape;3005;p328"/>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06" name="Google Shape;3006;p328"/>
          <p:cNvPicPr preferRelativeResize="0"/>
          <p:nvPr/>
        </p:nvPicPr>
        <p:blipFill rotWithShape="1">
          <a:blip r:embed="rId2">
            <a:alphaModFix/>
          </a:blip>
          <a:srcRect l="-53170" t="46533" r="93070" b="55693"/>
          <a:stretch/>
        </p:blipFill>
        <p:spPr>
          <a:xfrm>
            <a:off x="4617238" y="23675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007" name="Google Shape;3007;p328"/>
          <p:cNvSpPr txBox="1"/>
          <p:nvPr/>
        </p:nvSpPr>
        <p:spPr>
          <a:xfrm>
            <a:off x="4601525" y="20512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grpSp>
        <p:nvGrpSpPr>
          <p:cNvPr id="3008" name="Google Shape;3008;p328"/>
          <p:cNvGrpSpPr/>
          <p:nvPr/>
        </p:nvGrpSpPr>
        <p:grpSpPr>
          <a:xfrm>
            <a:off x="6970652" y="3702525"/>
            <a:ext cx="1087544" cy="1098300"/>
            <a:chOff x="7118900" y="3389900"/>
            <a:chExt cx="967050" cy="1098300"/>
          </a:xfrm>
        </p:grpSpPr>
        <p:sp>
          <p:nvSpPr>
            <p:cNvPr id="3009" name="Google Shape;3009;p328"/>
            <p:cNvSpPr/>
            <p:nvPr/>
          </p:nvSpPr>
          <p:spPr>
            <a:xfrm>
              <a:off x="7118900" y="3389900"/>
              <a:ext cx="9669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10" name="Google Shape;3010;p328"/>
            <p:cNvSpPr/>
            <p:nvPr/>
          </p:nvSpPr>
          <p:spPr>
            <a:xfrm>
              <a:off x="7213700" y="3649213"/>
              <a:ext cx="7773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11" name="Google Shape;3011;p328"/>
            <p:cNvSpPr/>
            <p:nvPr/>
          </p:nvSpPr>
          <p:spPr>
            <a:xfrm>
              <a:off x="7213700" y="3984088"/>
              <a:ext cx="7773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12" name="Google Shape;3012;p328"/>
            <p:cNvSpPr txBox="1"/>
            <p:nvPr/>
          </p:nvSpPr>
          <p:spPr>
            <a:xfrm>
              <a:off x="7119050" y="3649225"/>
              <a:ext cx="9669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Extensions</a:t>
              </a:r>
              <a:endParaRPr sz="800">
                <a:solidFill>
                  <a:schemeClr val="lt1"/>
                </a:solidFill>
                <a:latin typeface="Inter"/>
                <a:ea typeface="Inter"/>
                <a:cs typeface="Inter"/>
                <a:sym typeface="Inter"/>
              </a:endParaRPr>
            </a:p>
          </p:txBody>
        </p:sp>
        <p:sp>
          <p:nvSpPr>
            <p:cNvPr id="3013" name="Google Shape;3013;p328"/>
            <p:cNvSpPr txBox="1"/>
            <p:nvPr/>
          </p:nvSpPr>
          <p:spPr>
            <a:xfrm>
              <a:off x="7118900" y="3984100"/>
              <a:ext cx="9669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Skills</a:t>
              </a:r>
              <a:endParaRPr sz="800">
                <a:solidFill>
                  <a:schemeClr val="lt1"/>
                </a:solidFill>
                <a:latin typeface="Inter"/>
                <a:ea typeface="Inter"/>
                <a:cs typeface="Inter"/>
                <a:sym typeface="Inter"/>
              </a:endParaRPr>
            </a:p>
          </p:txBody>
        </p:sp>
      </p:grpSp>
      <p:sp>
        <p:nvSpPr>
          <p:cNvPr id="3014" name="Google Shape;3014;p328"/>
          <p:cNvSpPr txBox="1"/>
          <p:nvPr/>
        </p:nvSpPr>
        <p:spPr>
          <a:xfrm>
            <a:off x="4599463" y="23615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pic>
        <p:nvPicPr>
          <p:cNvPr id="3015" name="Google Shape;3015;p328"/>
          <p:cNvPicPr preferRelativeResize="0"/>
          <p:nvPr/>
        </p:nvPicPr>
        <p:blipFill rotWithShape="1">
          <a:blip r:embed="rId2">
            <a:alphaModFix/>
          </a:blip>
          <a:srcRect l="24713" t="51910" r="15187" b="50316"/>
          <a:stretch/>
        </p:blipFill>
        <p:spPr>
          <a:xfrm>
            <a:off x="6470425" y="2187738"/>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016" name="Google Shape;3016;p328"/>
          <p:cNvPicPr preferRelativeResize="0"/>
          <p:nvPr/>
        </p:nvPicPr>
        <p:blipFill rotWithShape="1">
          <a:blip r:embed="rId2">
            <a:alphaModFix/>
          </a:blip>
          <a:srcRect l="25277" t="50446" r="14622" b="51780"/>
          <a:stretch/>
        </p:blipFill>
        <p:spPr>
          <a:xfrm>
            <a:off x="6470425" y="2483706"/>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017" name="Google Shape;3017;p328"/>
          <p:cNvPicPr preferRelativeResize="0"/>
          <p:nvPr/>
        </p:nvPicPr>
        <p:blipFill rotWithShape="1">
          <a:blip r:embed="rId2">
            <a:alphaModFix/>
          </a:blip>
          <a:srcRect l="24562" t="47753" r="15337" b="54473"/>
          <a:stretch/>
        </p:blipFill>
        <p:spPr>
          <a:xfrm>
            <a:off x="6470425" y="27796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018" name="Google Shape;3018;p328"/>
          <p:cNvSpPr txBox="1"/>
          <p:nvPr/>
        </p:nvSpPr>
        <p:spPr>
          <a:xfrm>
            <a:off x="6458450" y="218561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Analytical</a:t>
            </a:r>
            <a:endParaRPr sz="600">
              <a:solidFill>
                <a:schemeClr val="lt1"/>
              </a:solidFill>
              <a:latin typeface="Inter"/>
              <a:ea typeface="Inter"/>
              <a:cs typeface="Inter"/>
              <a:sym typeface="Inter"/>
            </a:endParaRPr>
          </a:p>
        </p:txBody>
      </p:sp>
      <p:sp>
        <p:nvSpPr>
          <p:cNvPr id="3019" name="Google Shape;3019;p328"/>
          <p:cNvSpPr txBox="1"/>
          <p:nvPr/>
        </p:nvSpPr>
        <p:spPr>
          <a:xfrm>
            <a:off x="6456625" y="248266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Operational (28d)</a:t>
            </a:r>
            <a:endParaRPr sz="600">
              <a:solidFill>
                <a:schemeClr val="lt1"/>
              </a:solidFill>
              <a:latin typeface="Inter"/>
              <a:ea typeface="Inter"/>
              <a:cs typeface="Inter"/>
              <a:sym typeface="Inter"/>
            </a:endParaRPr>
          </a:p>
        </p:txBody>
      </p:sp>
      <p:sp>
        <p:nvSpPr>
          <p:cNvPr id="3020" name="Google Shape;3020;p328"/>
          <p:cNvSpPr txBox="1"/>
          <p:nvPr/>
        </p:nvSpPr>
        <p:spPr>
          <a:xfrm>
            <a:off x="6456625" y="2772575"/>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Troubleshooting (14d)</a:t>
            </a:r>
            <a:endParaRPr sz="600">
              <a:solidFill>
                <a:schemeClr val="lt1"/>
              </a:solidFill>
              <a:latin typeface="Inter"/>
              <a:ea typeface="Inter"/>
              <a:cs typeface="Inter"/>
              <a:sym typeface="Inter"/>
            </a:endParaRPr>
          </a:p>
        </p:txBody>
      </p:sp>
      <p:pic>
        <p:nvPicPr>
          <p:cNvPr id="3021" name="Google Shape;3021;p328"/>
          <p:cNvPicPr preferRelativeResize="0"/>
          <p:nvPr/>
        </p:nvPicPr>
        <p:blipFill rotWithShape="1">
          <a:blip r:embed="rId2">
            <a:alphaModFix/>
          </a:blip>
          <a:srcRect l="53942" t="50248" r="20925" b="51977"/>
          <a:stretch/>
        </p:blipFill>
        <p:spPr>
          <a:xfrm>
            <a:off x="4505250" y="2874500"/>
            <a:ext cx="658500" cy="244800"/>
          </a:xfrm>
          <a:prstGeom prst="roundRect">
            <a:avLst>
              <a:gd name="adj" fmla="val 17616"/>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022" name="Google Shape;3022;p328"/>
          <p:cNvPicPr preferRelativeResize="0"/>
          <p:nvPr/>
        </p:nvPicPr>
        <p:blipFill rotWithShape="1">
          <a:blip r:embed="rId2">
            <a:alphaModFix/>
          </a:blip>
          <a:srcRect l="72197" t="51104" r="-10304" b="51104"/>
          <a:stretch/>
        </p:blipFill>
        <p:spPr>
          <a:xfrm>
            <a:off x="5234800" y="2874500"/>
            <a:ext cx="903300" cy="244800"/>
          </a:xfrm>
          <a:prstGeom prst="roundRect">
            <a:avLst>
              <a:gd name="adj" fmla="val 2032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023" name="Google Shape;3023;p328"/>
          <p:cNvSpPr txBox="1"/>
          <p:nvPr/>
        </p:nvSpPr>
        <p:spPr>
          <a:xfrm>
            <a:off x="4457850" y="2872425"/>
            <a:ext cx="7533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Intent Analysis</a:t>
            </a:r>
            <a:endParaRPr sz="600">
              <a:solidFill>
                <a:schemeClr val="lt1"/>
              </a:solidFill>
              <a:latin typeface="Inter"/>
              <a:ea typeface="Inter"/>
              <a:cs typeface="Inter"/>
              <a:sym typeface="Inter"/>
            </a:endParaRPr>
          </a:p>
        </p:txBody>
      </p:sp>
      <p:sp>
        <p:nvSpPr>
          <p:cNvPr id="3024" name="Google Shape;3024;p328"/>
          <p:cNvSpPr txBox="1"/>
          <p:nvPr/>
        </p:nvSpPr>
        <p:spPr>
          <a:xfrm>
            <a:off x="5203000" y="2855425"/>
            <a:ext cx="9669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Response Evaluation</a:t>
            </a:r>
            <a:endParaRPr sz="600">
              <a:solidFill>
                <a:schemeClr val="lt1"/>
              </a:solidFill>
              <a:latin typeface="Inter"/>
              <a:ea typeface="Inter"/>
              <a:cs typeface="Inter"/>
              <a:sym typeface="Inter"/>
            </a:endParaRPr>
          </a:p>
        </p:txBody>
      </p:sp>
      <p:sp>
        <p:nvSpPr>
          <p:cNvPr id="3025" name="Google Shape;3025;p328"/>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26" name="Google Shape;3026;p328"/>
          <p:cNvGrpSpPr/>
          <p:nvPr/>
        </p:nvGrpSpPr>
        <p:grpSpPr>
          <a:xfrm>
            <a:off x="2173500" y="2326250"/>
            <a:ext cx="91500" cy="91500"/>
            <a:chOff x="2173500" y="2173850"/>
            <a:chExt cx="91500" cy="91500"/>
          </a:xfrm>
        </p:grpSpPr>
        <p:sp>
          <p:nvSpPr>
            <p:cNvPr id="3027" name="Google Shape;3027;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28" name="Google Shape;3028;p328"/>
            <p:cNvGrpSpPr/>
            <p:nvPr/>
          </p:nvGrpSpPr>
          <p:grpSpPr>
            <a:xfrm>
              <a:off x="2190354" y="2206800"/>
              <a:ext cx="57802" cy="35149"/>
              <a:chOff x="2296450" y="2017078"/>
              <a:chExt cx="75975" cy="46200"/>
            </a:xfrm>
          </p:grpSpPr>
          <p:sp>
            <p:nvSpPr>
              <p:cNvPr id="3029" name="Google Shape;3029;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0" name="Google Shape;3030;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31" name="Google Shape;3031;p328"/>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032" name="Google Shape;3032;p328"/>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033" name="Google Shape;3033;p328"/>
          <p:cNvGrpSpPr/>
          <p:nvPr/>
        </p:nvGrpSpPr>
        <p:grpSpPr>
          <a:xfrm rot="5400000">
            <a:off x="7929086" y="2494831"/>
            <a:ext cx="91500" cy="91500"/>
            <a:chOff x="2173500" y="2173850"/>
            <a:chExt cx="91500" cy="91500"/>
          </a:xfrm>
        </p:grpSpPr>
        <p:sp>
          <p:nvSpPr>
            <p:cNvPr id="3034" name="Google Shape;3034;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35" name="Google Shape;3035;p328"/>
            <p:cNvGrpSpPr/>
            <p:nvPr/>
          </p:nvGrpSpPr>
          <p:grpSpPr>
            <a:xfrm>
              <a:off x="2190354" y="2206800"/>
              <a:ext cx="57802" cy="35149"/>
              <a:chOff x="2296450" y="2017078"/>
              <a:chExt cx="75975" cy="46200"/>
            </a:xfrm>
          </p:grpSpPr>
          <p:sp>
            <p:nvSpPr>
              <p:cNvPr id="3036" name="Google Shape;3036;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7" name="Google Shape;3037;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38" name="Google Shape;3038;p328"/>
          <p:cNvCxnSpPr>
            <a:endCxn id="3034"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039" name="Google Shape;3039;p328"/>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40" name="Google Shape;3040;p328"/>
          <p:cNvGrpSpPr/>
          <p:nvPr/>
        </p:nvGrpSpPr>
        <p:grpSpPr>
          <a:xfrm>
            <a:off x="5275921" y="1914922"/>
            <a:ext cx="91500" cy="91500"/>
            <a:chOff x="2173500" y="2173850"/>
            <a:chExt cx="91500" cy="91500"/>
          </a:xfrm>
        </p:grpSpPr>
        <p:sp>
          <p:nvSpPr>
            <p:cNvPr id="3041" name="Google Shape;3041;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42" name="Google Shape;3042;p328"/>
            <p:cNvGrpSpPr/>
            <p:nvPr/>
          </p:nvGrpSpPr>
          <p:grpSpPr>
            <a:xfrm>
              <a:off x="2190354" y="2206800"/>
              <a:ext cx="57802" cy="35149"/>
              <a:chOff x="2296450" y="2017078"/>
              <a:chExt cx="75975" cy="46200"/>
            </a:xfrm>
          </p:grpSpPr>
          <p:sp>
            <p:nvSpPr>
              <p:cNvPr id="3043" name="Google Shape;3043;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4" name="Google Shape;3044;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045" name="Google Shape;3045;p328"/>
          <p:cNvGrpSpPr/>
          <p:nvPr/>
        </p:nvGrpSpPr>
        <p:grpSpPr>
          <a:xfrm rot="10800000" flipH="1">
            <a:off x="5275921" y="1561247"/>
            <a:ext cx="91500" cy="91500"/>
            <a:chOff x="2173500" y="2173850"/>
            <a:chExt cx="91500" cy="91500"/>
          </a:xfrm>
        </p:grpSpPr>
        <p:sp>
          <p:nvSpPr>
            <p:cNvPr id="3046" name="Google Shape;3046;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47" name="Google Shape;3047;p328"/>
            <p:cNvGrpSpPr/>
            <p:nvPr/>
          </p:nvGrpSpPr>
          <p:grpSpPr>
            <a:xfrm>
              <a:off x="2190354" y="2206800"/>
              <a:ext cx="57802" cy="35149"/>
              <a:chOff x="2296450" y="2017078"/>
              <a:chExt cx="75975" cy="46200"/>
            </a:xfrm>
          </p:grpSpPr>
          <p:sp>
            <p:nvSpPr>
              <p:cNvPr id="3048" name="Google Shape;3048;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9" name="Google Shape;3049;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50" name="Google Shape;3050;p328"/>
          <p:cNvCxnSpPr>
            <a:stCxn id="3046" idx="0"/>
            <a:endCxn id="3041" idx="0"/>
          </p:cNvCxnSpPr>
          <p:nvPr/>
        </p:nvCxnSpPr>
        <p:spPr>
          <a:xfrm>
            <a:off x="5321671" y="1652747"/>
            <a:ext cx="0" cy="262200"/>
          </a:xfrm>
          <a:prstGeom prst="straightConnector1">
            <a:avLst/>
          </a:prstGeom>
          <a:noFill/>
          <a:ln w="9525" cap="flat" cmpd="sng">
            <a:solidFill>
              <a:srgbClr val="3583EE"/>
            </a:solidFill>
            <a:prstDash val="solid"/>
            <a:round/>
            <a:headEnd type="none" w="med" len="med"/>
            <a:tailEnd type="none" w="med" len="med"/>
          </a:ln>
        </p:spPr>
      </p:cxnSp>
      <p:sp>
        <p:nvSpPr>
          <p:cNvPr id="3051" name="Google Shape;3051;p328"/>
          <p:cNvSpPr/>
          <p:nvPr/>
        </p:nvSpPr>
        <p:spPr>
          <a:xfrm rot="2700000">
            <a:off x="4476460" y="23015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52" name="Google Shape;3052;p328"/>
          <p:cNvGrpSpPr/>
          <p:nvPr/>
        </p:nvGrpSpPr>
        <p:grpSpPr>
          <a:xfrm rot="5400000">
            <a:off x="4214093" y="2283185"/>
            <a:ext cx="91500" cy="91500"/>
            <a:chOff x="2173500" y="2173850"/>
            <a:chExt cx="91500" cy="91500"/>
          </a:xfrm>
        </p:grpSpPr>
        <p:sp>
          <p:nvSpPr>
            <p:cNvPr id="3053" name="Google Shape;3053;p328"/>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54" name="Google Shape;3054;p328"/>
            <p:cNvGrpSpPr/>
            <p:nvPr/>
          </p:nvGrpSpPr>
          <p:grpSpPr>
            <a:xfrm>
              <a:off x="2190354" y="2206800"/>
              <a:ext cx="57802" cy="35149"/>
              <a:chOff x="2296450" y="2017078"/>
              <a:chExt cx="75975" cy="46200"/>
            </a:xfrm>
          </p:grpSpPr>
          <p:sp>
            <p:nvSpPr>
              <p:cNvPr id="3055" name="Google Shape;3055;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6" name="Google Shape;3056;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57" name="Google Shape;3057;p328"/>
          <p:cNvCxnSpPr>
            <a:stCxn id="3053" idx="0"/>
          </p:cNvCxnSpPr>
          <p:nvPr/>
        </p:nvCxnSpPr>
        <p:spPr>
          <a:xfrm>
            <a:off x="4305593" y="2328935"/>
            <a:ext cx="175500" cy="0"/>
          </a:xfrm>
          <a:prstGeom prst="straightConnector1">
            <a:avLst/>
          </a:prstGeom>
          <a:noFill/>
          <a:ln w="9525" cap="flat" cmpd="sng">
            <a:solidFill>
              <a:srgbClr val="3FB950"/>
            </a:solidFill>
            <a:prstDash val="solid"/>
            <a:round/>
            <a:headEnd type="none" w="med" len="med"/>
            <a:tailEnd type="none" w="med" len="med"/>
          </a:ln>
        </p:spPr>
      </p:cxnSp>
      <p:sp>
        <p:nvSpPr>
          <p:cNvPr id="3058" name="Google Shape;3058;p328"/>
          <p:cNvSpPr/>
          <p:nvPr/>
        </p:nvSpPr>
        <p:spPr>
          <a:xfrm rot="2700000">
            <a:off x="6119610" y="22817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59" name="Google Shape;3059;p328"/>
          <p:cNvGrpSpPr/>
          <p:nvPr/>
        </p:nvGrpSpPr>
        <p:grpSpPr>
          <a:xfrm rot="-5400000">
            <a:off x="6329889" y="2264433"/>
            <a:ext cx="91500" cy="91500"/>
            <a:chOff x="2173500" y="2173850"/>
            <a:chExt cx="91500" cy="91500"/>
          </a:xfrm>
        </p:grpSpPr>
        <p:sp>
          <p:nvSpPr>
            <p:cNvPr id="3060" name="Google Shape;3060;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61" name="Google Shape;3061;p328"/>
            <p:cNvGrpSpPr/>
            <p:nvPr/>
          </p:nvGrpSpPr>
          <p:grpSpPr>
            <a:xfrm>
              <a:off x="2190354" y="2206800"/>
              <a:ext cx="57802" cy="35149"/>
              <a:chOff x="2296450" y="2017078"/>
              <a:chExt cx="75975" cy="46200"/>
            </a:xfrm>
          </p:grpSpPr>
          <p:sp>
            <p:nvSpPr>
              <p:cNvPr id="3062" name="Google Shape;3062;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3" name="Google Shape;3063;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64" name="Google Shape;3064;p328"/>
          <p:cNvCxnSpPr/>
          <p:nvPr/>
        </p:nvCxnSpPr>
        <p:spPr>
          <a:xfrm>
            <a:off x="6132238" y="2308617"/>
            <a:ext cx="231900" cy="0"/>
          </a:xfrm>
          <a:prstGeom prst="straightConnector1">
            <a:avLst/>
          </a:prstGeom>
          <a:noFill/>
          <a:ln w="9525" cap="flat" cmpd="sng">
            <a:solidFill>
              <a:srgbClr val="A371F7"/>
            </a:solidFill>
            <a:prstDash val="solid"/>
            <a:round/>
            <a:headEnd type="none" w="med" len="med"/>
            <a:tailEnd type="none" w="med" len="med"/>
          </a:ln>
        </p:spPr>
      </p:cxnSp>
      <p:grpSp>
        <p:nvGrpSpPr>
          <p:cNvPr id="3065" name="Google Shape;3065;p328"/>
          <p:cNvGrpSpPr/>
          <p:nvPr/>
        </p:nvGrpSpPr>
        <p:grpSpPr>
          <a:xfrm>
            <a:off x="4761471" y="2825572"/>
            <a:ext cx="91500" cy="91500"/>
            <a:chOff x="2173500" y="2173850"/>
            <a:chExt cx="91500" cy="91500"/>
          </a:xfrm>
        </p:grpSpPr>
        <p:sp>
          <p:nvSpPr>
            <p:cNvPr id="3066" name="Google Shape;3066;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67" name="Google Shape;3067;p328"/>
            <p:cNvGrpSpPr/>
            <p:nvPr/>
          </p:nvGrpSpPr>
          <p:grpSpPr>
            <a:xfrm>
              <a:off x="2190354" y="2206800"/>
              <a:ext cx="57802" cy="35149"/>
              <a:chOff x="2296450" y="2017078"/>
              <a:chExt cx="75975" cy="46200"/>
            </a:xfrm>
          </p:grpSpPr>
          <p:sp>
            <p:nvSpPr>
              <p:cNvPr id="3068" name="Google Shape;3068;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9" name="Google Shape;3069;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070" name="Google Shape;3070;p328"/>
          <p:cNvSpPr/>
          <p:nvPr/>
        </p:nvSpPr>
        <p:spPr>
          <a:xfrm rot="2700000">
            <a:off x="5246135" y="26744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1" name="Google Shape;3071;p328"/>
          <p:cNvSpPr/>
          <p:nvPr/>
        </p:nvSpPr>
        <p:spPr>
          <a:xfrm rot="2700000">
            <a:off x="5659085" y="2843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72" name="Google Shape;3072;p328"/>
          <p:cNvGrpSpPr/>
          <p:nvPr/>
        </p:nvGrpSpPr>
        <p:grpSpPr>
          <a:xfrm rot="10800000">
            <a:off x="5321671" y="2653359"/>
            <a:ext cx="91500" cy="91500"/>
            <a:chOff x="2173500" y="2173850"/>
            <a:chExt cx="91500" cy="91500"/>
          </a:xfrm>
        </p:grpSpPr>
        <p:sp>
          <p:nvSpPr>
            <p:cNvPr id="3073" name="Google Shape;3073;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74" name="Google Shape;3074;p328"/>
            <p:cNvGrpSpPr/>
            <p:nvPr/>
          </p:nvGrpSpPr>
          <p:grpSpPr>
            <a:xfrm>
              <a:off x="2190354" y="2206800"/>
              <a:ext cx="57802" cy="35149"/>
              <a:chOff x="2296450" y="2017078"/>
              <a:chExt cx="75975" cy="46200"/>
            </a:xfrm>
          </p:grpSpPr>
          <p:sp>
            <p:nvSpPr>
              <p:cNvPr id="3075" name="Google Shape;3075;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6" name="Google Shape;3076;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077" name="Google Shape;3077;p328"/>
          <p:cNvGrpSpPr/>
          <p:nvPr/>
        </p:nvGrpSpPr>
        <p:grpSpPr>
          <a:xfrm>
            <a:off x="4800425" y="2733972"/>
            <a:ext cx="475500" cy="99075"/>
            <a:chOff x="4802375" y="2575372"/>
            <a:chExt cx="475500" cy="99075"/>
          </a:xfrm>
        </p:grpSpPr>
        <p:cxnSp>
          <p:nvCxnSpPr>
            <p:cNvPr id="3078" name="Google Shape;3078;p328"/>
            <p:cNvCxnSpPr/>
            <p:nvPr/>
          </p:nvCxnSpPr>
          <p:spPr>
            <a:xfrm rot="10800000">
              <a:off x="4807221" y="2622547"/>
              <a:ext cx="0" cy="51900"/>
            </a:xfrm>
            <a:prstGeom prst="straightConnector1">
              <a:avLst/>
            </a:prstGeom>
            <a:noFill/>
            <a:ln w="9525" cap="flat" cmpd="sng">
              <a:solidFill>
                <a:srgbClr val="3583EE"/>
              </a:solidFill>
              <a:prstDash val="solid"/>
              <a:round/>
              <a:headEnd type="none" w="med" len="med"/>
              <a:tailEnd type="none" w="med" len="med"/>
            </a:ln>
          </p:spPr>
        </p:cxnSp>
        <p:cxnSp>
          <p:nvCxnSpPr>
            <p:cNvPr id="3079" name="Google Shape;3079;p328"/>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080" name="Google Shape;3080;p328"/>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3081" name="Google Shape;3081;p328"/>
          <p:cNvGrpSpPr/>
          <p:nvPr/>
        </p:nvGrpSpPr>
        <p:grpSpPr>
          <a:xfrm flipH="1">
            <a:off x="5359060" y="2724450"/>
            <a:ext cx="331233" cy="125525"/>
            <a:chOff x="4802375" y="2575372"/>
            <a:chExt cx="475500" cy="125525"/>
          </a:xfrm>
        </p:grpSpPr>
        <p:cxnSp>
          <p:nvCxnSpPr>
            <p:cNvPr id="3082" name="Google Shape;3082;p328"/>
            <p:cNvCxnSpPr/>
            <p:nvPr/>
          </p:nvCxnSpPr>
          <p:spPr>
            <a:xfrm rot="10800000">
              <a:off x="4807211" y="2618397"/>
              <a:ext cx="0" cy="82500"/>
            </a:xfrm>
            <a:prstGeom prst="straightConnector1">
              <a:avLst/>
            </a:prstGeom>
            <a:noFill/>
            <a:ln w="9525" cap="flat" cmpd="sng">
              <a:solidFill>
                <a:srgbClr val="3583EE"/>
              </a:solidFill>
              <a:prstDash val="solid"/>
              <a:round/>
              <a:headEnd type="none" w="med" len="med"/>
              <a:tailEnd type="none" w="med" len="med"/>
            </a:ln>
          </p:spPr>
        </p:cxnSp>
        <p:cxnSp>
          <p:nvCxnSpPr>
            <p:cNvPr id="3083" name="Google Shape;3083;p328"/>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084" name="Google Shape;3084;p328"/>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sp>
        <p:nvSpPr>
          <p:cNvPr id="3085" name="Google Shape;3085;p328"/>
          <p:cNvSpPr/>
          <p:nvPr/>
        </p:nvSpPr>
        <p:spPr>
          <a:xfrm>
            <a:off x="163750" y="4161625"/>
            <a:ext cx="26544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86" name="Google Shape;3086;p328"/>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087" name="Google Shape;3087;p328"/>
          <p:cNvGrpSpPr/>
          <p:nvPr/>
        </p:nvGrpSpPr>
        <p:grpSpPr>
          <a:xfrm>
            <a:off x="271173" y="4452369"/>
            <a:ext cx="474645" cy="91500"/>
            <a:chOff x="327448" y="4496432"/>
            <a:chExt cx="474645" cy="91500"/>
          </a:xfrm>
        </p:grpSpPr>
        <p:sp>
          <p:nvSpPr>
            <p:cNvPr id="3088" name="Google Shape;3088;p328"/>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89" name="Google Shape;3089;p328"/>
            <p:cNvGrpSpPr/>
            <p:nvPr/>
          </p:nvGrpSpPr>
          <p:grpSpPr>
            <a:xfrm rot="-5400000" flipH="1">
              <a:off x="710593" y="4496432"/>
              <a:ext cx="91500" cy="91500"/>
              <a:chOff x="2173500" y="2173850"/>
              <a:chExt cx="91500" cy="91500"/>
            </a:xfrm>
          </p:grpSpPr>
          <p:sp>
            <p:nvSpPr>
              <p:cNvPr id="3090" name="Google Shape;3090;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91" name="Google Shape;3091;p328"/>
              <p:cNvGrpSpPr/>
              <p:nvPr/>
            </p:nvGrpSpPr>
            <p:grpSpPr>
              <a:xfrm>
                <a:off x="2190354" y="2206800"/>
                <a:ext cx="57802" cy="35149"/>
                <a:chOff x="2296450" y="2017078"/>
                <a:chExt cx="75975" cy="46200"/>
              </a:xfrm>
            </p:grpSpPr>
            <p:sp>
              <p:nvSpPr>
                <p:cNvPr id="3092" name="Google Shape;3092;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3" name="Google Shape;3093;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94" name="Google Shape;3094;p328"/>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095" name="Google Shape;3095;p328"/>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096" name="Google Shape;3096;p328"/>
          <p:cNvGrpSpPr/>
          <p:nvPr/>
        </p:nvGrpSpPr>
        <p:grpSpPr>
          <a:xfrm>
            <a:off x="873273" y="4452369"/>
            <a:ext cx="474645" cy="91500"/>
            <a:chOff x="966923" y="4483757"/>
            <a:chExt cx="474645" cy="91500"/>
          </a:xfrm>
        </p:grpSpPr>
        <p:sp>
          <p:nvSpPr>
            <p:cNvPr id="3097" name="Google Shape;3097;p328"/>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98" name="Google Shape;3098;p328"/>
            <p:cNvGrpSpPr/>
            <p:nvPr/>
          </p:nvGrpSpPr>
          <p:grpSpPr>
            <a:xfrm rot="-5400000" flipH="1">
              <a:off x="1350068" y="4483757"/>
              <a:ext cx="91500" cy="91500"/>
              <a:chOff x="2173500" y="2173850"/>
              <a:chExt cx="91500" cy="91500"/>
            </a:xfrm>
          </p:grpSpPr>
          <p:sp>
            <p:nvSpPr>
              <p:cNvPr id="3099" name="Google Shape;3099;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00" name="Google Shape;3100;p328"/>
              <p:cNvGrpSpPr/>
              <p:nvPr/>
            </p:nvGrpSpPr>
            <p:grpSpPr>
              <a:xfrm>
                <a:off x="2190354" y="2206800"/>
                <a:ext cx="57802" cy="35149"/>
                <a:chOff x="2296450" y="2017078"/>
                <a:chExt cx="75975" cy="46200"/>
              </a:xfrm>
            </p:grpSpPr>
            <p:sp>
              <p:nvSpPr>
                <p:cNvPr id="3101" name="Google Shape;3101;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02" name="Google Shape;3102;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03" name="Google Shape;3103;p328"/>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104" name="Google Shape;3104;p328"/>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105" name="Google Shape;3105;p328"/>
          <p:cNvGrpSpPr/>
          <p:nvPr/>
        </p:nvGrpSpPr>
        <p:grpSpPr>
          <a:xfrm>
            <a:off x="1551573" y="4452369"/>
            <a:ext cx="474645" cy="91500"/>
            <a:chOff x="1652423" y="4483757"/>
            <a:chExt cx="474645" cy="91500"/>
          </a:xfrm>
        </p:grpSpPr>
        <p:sp>
          <p:nvSpPr>
            <p:cNvPr id="3106" name="Google Shape;3106;p328"/>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07" name="Google Shape;3107;p328"/>
            <p:cNvGrpSpPr/>
            <p:nvPr/>
          </p:nvGrpSpPr>
          <p:grpSpPr>
            <a:xfrm rot="-5400000" flipH="1">
              <a:off x="2035568" y="4483757"/>
              <a:ext cx="91500" cy="91500"/>
              <a:chOff x="2173500" y="2173850"/>
              <a:chExt cx="91500" cy="91500"/>
            </a:xfrm>
          </p:grpSpPr>
          <p:sp>
            <p:nvSpPr>
              <p:cNvPr id="3108" name="Google Shape;3108;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09" name="Google Shape;3109;p328"/>
              <p:cNvGrpSpPr/>
              <p:nvPr/>
            </p:nvGrpSpPr>
            <p:grpSpPr>
              <a:xfrm>
                <a:off x="2190354" y="2206800"/>
                <a:ext cx="57802" cy="35149"/>
                <a:chOff x="2296450" y="2017078"/>
                <a:chExt cx="75975" cy="46200"/>
              </a:xfrm>
            </p:grpSpPr>
            <p:sp>
              <p:nvSpPr>
                <p:cNvPr id="3110" name="Google Shape;3110;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1" name="Google Shape;3111;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12" name="Google Shape;3112;p328"/>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113" name="Google Shape;3113;p328"/>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114" name="Google Shape;3114;p328"/>
          <p:cNvGrpSpPr/>
          <p:nvPr/>
        </p:nvGrpSpPr>
        <p:grpSpPr>
          <a:xfrm>
            <a:off x="2229873" y="4452369"/>
            <a:ext cx="474645" cy="91500"/>
            <a:chOff x="2362348" y="4483757"/>
            <a:chExt cx="474645" cy="91500"/>
          </a:xfrm>
        </p:grpSpPr>
        <p:sp>
          <p:nvSpPr>
            <p:cNvPr id="3115" name="Google Shape;3115;p328"/>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16" name="Google Shape;3116;p328"/>
            <p:cNvGrpSpPr/>
            <p:nvPr/>
          </p:nvGrpSpPr>
          <p:grpSpPr>
            <a:xfrm rot="-5400000" flipH="1">
              <a:off x="2745493" y="4483757"/>
              <a:ext cx="91500" cy="91500"/>
              <a:chOff x="2173500" y="2173850"/>
              <a:chExt cx="91500" cy="91500"/>
            </a:xfrm>
          </p:grpSpPr>
          <p:sp>
            <p:nvSpPr>
              <p:cNvPr id="3117" name="Google Shape;3117;p328"/>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18" name="Google Shape;3118;p328"/>
              <p:cNvGrpSpPr/>
              <p:nvPr/>
            </p:nvGrpSpPr>
            <p:grpSpPr>
              <a:xfrm>
                <a:off x="2190354" y="2206800"/>
                <a:ext cx="57802" cy="35149"/>
                <a:chOff x="2296450" y="2017078"/>
                <a:chExt cx="75975" cy="46200"/>
              </a:xfrm>
            </p:grpSpPr>
            <p:sp>
              <p:nvSpPr>
                <p:cNvPr id="3119" name="Google Shape;3119;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0" name="Google Shape;3120;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21" name="Google Shape;3121;p328"/>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122" name="Google Shape;3122;p328"/>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123" name="Google Shape;3123;p328"/>
          <p:cNvSpPr/>
          <p:nvPr/>
        </p:nvSpPr>
        <p:spPr>
          <a:xfrm>
            <a:off x="3964200" y="370252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4" name="Google Shape;3124;p328"/>
          <p:cNvSpPr/>
          <p:nvPr/>
        </p:nvSpPr>
        <p:spPr>
          <a:xfrm>
            <a:off x="2619425" y="370132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5" name="Google Shape;3125;p328"/>
          <p:cNvSpPr txBox="1"/>
          <p:nvPr/>
        </p:nvSpPr>
        <p:spPr>
          <a:xfrm>
            <a:off x="2619425" y="366472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126" name="Google Shape;3126;p328"/>
          <p:cNvSpPr/>
          <p:nvPr/>
        </p:nvSpPr>
        <p:spPr>
          <a:xfrm>
            <a:off x="4130550" y="38005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7" name="Google Shape;3127;p328"/>
          <p:cNvSpPr/>
          <p:nvPr/>
        </p:nvSpPr>
        <p:spPr>
          <a:xfrm>
            <a:off x="4130550" y="41354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8" name="Google Shape;3128;p328"/>
          <p:cNvSpPr/>
          <p:nvPr/>
        </p:nvSpPr>
        <p:spPr>
          <a:xfrm>
            <a:off x="4130550" y="447032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9" name="Google Shape;3129;p328"/>
          <p:cNvSpPr/>
          <p:nvPr/>
        </p:nvSpPr>
        <p:spPr>
          <a:xfrm>
            <a:off x="5521796" y="447030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30" name="Google Shape;3130;p328"/>
          <p:cNvSpPr txBox="1"/>
          <p:nvPr/>
        </p:nvSpPr>
        <p:spPr>
          <a:xfrm>
            <a:off x="4128600" y="37946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131" name="Google Shape;3131;p328"/>
          <p:cNvSpPr txBox="1"/>
          <p:nvPr/>
        </p:nvSpPr>
        <p:spPr>
          <a:xfrm>
            <a:off x="4128600" y="41354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3132" name="Google Shape;3132;p328"/>
          <p:cNvSpPr txBox="1"/>
          <p:nvPr/>
        </p:nvSpPr>
        <p:spPr>
          <a:xfrm>
            <a:off x="4130442"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3133" name="Google Shape;3133;p328"/>
          <p:cNvSpPr txBox="1"/>
          <p:nvPr/>
        </p:nvSpPr>
        <p:spPr>
          <a:xfrm>
            <a:off x="5510669"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sp>
        <p:nvSpPr>
          <p:cNvPr id="3134" name="Google Shape;3134;p328"/>
          <p:cNvSpPr/>
          <p:nvPr/>
        </p:nvSpPr>
        <p:spPr>
          <a:xfrm rot="2700000">
            <a:off x="5307585" y="43490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35" name="Google Shape;3135;p328"/>
          <p:cNvGrpSpPr/>
          <p:nvPr/>
        </p:nvGrpSpPr>
        <p:grpSpPr>
          <a:xfrm>
            <a:off x="4778746" y="3074572"/>
            <a:ext cx="967013" cy="764438"/>
            <a:chOff x="4761471" y="2869522"/>
            <a:chExt cx="967013" cy="764438"/>
          </a:xfrm>
        </p:grpSpPr>
        <p:grpSp>
          <p:nvGrpSpPr>
            <p:cNvPr id="3136" name="Google Shape;3136;p328"/>
            <p:cNvGrpSpPr/>
            <p:nvPr/>
          </p:nvGrpSpPr>
          <p:grpSpPr>
            <a:xfrm rot="10800000">
              <a:off x="5636983" y="2869522"/>
              <a:ext cx="91500" cy="91500"/>
              <a:chOff x="2173500" y="2173850"/>
              <a:chExt cx="91500" cy="91500"/>
            </a:xfrm>
          </p:grpSpPr>
          <p:sp>
            <p:nvSpPr>
              <p:cNvPr id="3137" name="Google Shape;3137;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38" name="Google Shape;3138;p328"/>
              <p:cNvGrpSpPr/>
              <p:nvPr/>
            </p:nvGrpSpPr>
            <p:grpSpPr>
              <a:xfrm>
                <a:off x="2190354" y="2206800"/>
                <a:ext cx="57802" cy="35149"/>
                <a:chOff x="2296450" y="2017078"/>
                <a:chExt cx="75975" cy="46200"/>
              </a:xfrm>
            </p:grpSpPr>
            <p:sp>
              <p:nvSpPr>
                <p:cNvPr id="3139" name="Google Shape;3139;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0" name="Google Shape;3140;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141" name="Google Shape;3141;p328"/>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42" name="Google Shape;3142;p328"/>
            <p:cNvGrpSpPr/>
            <p:nvPr/>
          </p:nvGrpSpPr>
          <p:grpSpPr>
            <a:xfrm>
              <a:off x="4761471" y="3542459"/>
              <a:ext cx="91500" cy="91500"/>
              <a:chOff x="2173500" y="2173850"/>
              <a:chExt cx="91500" cy="91500"/>
            </a:xfrm>
          </p:grpSpPr>
          <p:sp>
            <p:nvSpPr>
              <p:cNvPr id="3143" name="Google Shape;3143;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44" name="Google Shape;3144;p328"/>
              <p:cNvGrpSpPr/>
              <p:nvPr/>
            </p:nvGrpSpPr>
            <p:grpSpPr>
              <a:xfrm>
                <a:off x="2190354" y="2206800"/>
                <a:ext cx="57802" cy="35149"/>
                <a:chOff x="2296450" y="2017078"/>
                <a:chExt cx="75975" cy="46200"/>
              </a:xfrm>
            </p:grpSpPr>
            <p:sp>
              <p:nvSpPr>
                <p:cNvPr id="3145" name="Google Shape;3145;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6" name="Google Shape;3146;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147" name="Google Shape;3147;p328"/>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148" name="Google Shape;3148;p328"/>
            <p:cNvCxnSpPr>
              <a:endCxn id="3143"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3149" name="Google Shape;3149;p328"/>
            <p:cNvCxnSpPr>
              <a:stCxn id="3137"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grpSp>
        <p:nvGrpSpPr>
          <p:cNvPr id="3150" name="Google Shape;3150;p328"/>
          <p:cNvGrpSpPr/>
          <p:nvPr/>
        </p:nvGrpSpPr>
        <p:grpSpPr>
          <a:xfrm rot="-5400000" flipH="1">
            <a:off x="5478496" y="4546959"/>
            <a:ext cx="91500" cy="91500"/>
            <a:chOff x="2173500" y="2173850"/>
            <a:chExt cx="91500" cy="91500"/>
          </a:xfrm>
        </p:grpSpPr>
        <p:sp>
          <p:nvSpPr>
            <p:cNvPr id="3151" name="Google Shape;3151;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52" name="Google Shape;3152;p328"/>
            <p:cNvGrpSpPr/>
            <p:nvPr/>
          </p:nvGrpSpPr>
          <p:grpSpPr>
            <a:xfrm>
              <a:off x="2190354" y="2206800"/>
              <a:ext cx="57802" cy="35149"/>
              <a:chOff x="2296450" y="2017078"/>
              <a:chExt cx="75975" cy="46200"/>
            </a:xfrm>
          </p:grpSpPr>
          <p:sp>
            <p:nvSpPr>
              <p:cNvPr id="3153" name="Google Shape;3153;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4" name="Google Shape;3154;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155" name="Google Shape;3155;p328"/>
          <p:cNvGrpSpPr/>
          <p:nvPr/>
        </p:nvGrpSpPr>
        <p:grpSpPr>
          <a:xfrm rot="5400000">
            <a:off x="5101471" y="4546959"/>
            <a:ext cx="91500" cy="91500"/>
            <a:chOff x="2173500" y="2173850"/>
            <a:chExt cx="91500" cy="91500"/>
          </a:xfrm>
        </p:grpSpPr>
        <p:sp>
          <p:nvSpPr>
            <p:cNvPr id="3156" name="Google Shape;3156;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57" name="Google Shape;3157;p328"/>
            <p:cNvGrpSpPr/>
            <p:nvPr/>
          </p:nvGrpSpPr>
          <p:grpSpPr>
            <a:xfrm>
              <a:off x="2190354" y="2206800"/>
              <a:ext cx="57802" cy="35149"/>
              <a:chOff x="2296450" y="2017078"/>
              <a:chExt cx="75975" cy="46200"/>
            </a:xfrm>
          </p:grpSpPr>
          <p:sp>
            <p:nvSpPr>
              <p:cNvPr id="3158" name="Google Shape;3158;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9" name="Google Shape;3159;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160" name="Google Shape;3160;p328"/>
          <p:cNvSpPr/>
          <p:nvPr/>
        </p:nvSpPr>
        <p:spPr>
          <a:xfrm rot="2700000">
            <a:off x="6518935" y="42304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61" name="Google Shape;3161;p328"/>
          <p:cNvGrpSpPr/>
          <p:nvPr/>
        </p:nvGrpSpPr>
        <p:grpSpPr>
          <a:xfrm rot="5400000">
            <a:off x="6500546" y="3871284"/>
            <a:ext cx="91500" cy="91500"/>
            <a:chOff x="2173500" y="2173850"/>
            <a:chExt cx="91500" cy="91500"/>
          </a:xfrm>
        </p:grpSpPr>
        <p:sp>
          <p:nvSpPr>
            <p:cNvPr id="3162" name="Google Shape;3162;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63" name="Google Shape;3163;p328"/>
            <p:cNvGrpSpPr/>
            <p:nvPr/>
          </p:nvGrpSpPr>
          <p:grpSpPr>
            <a:xfrm>
              <a:off x="2190354" y="2206800"/>
              <a:ext cx="57802" cy="35149"/>
              <a:chOff x="2296450" y="2017078"/>
              <a:chExt cx="75975" cy="46200"/>
            </a:xfrm>
          </p:grpSpPr>
          <p:sp>
            <p:nvSpPr>
              <p:cNvPr id="3164" name="Google Shape;3164;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65" name="Google Shape;3165;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66" name="Google Shape;3166;p328"/>
          <p:cNvCxnSpPr/>
          <p:nvPr/>
        </p:nvCxnSpPr>
        <p:spPr>
          <a:xfrm rot="-5400000">
            <a:off x="6381300" y="40641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167" name="Google Shape;3167;p328"/>
          <p:cNvCxnSpPr>
            <a:endCxn id="3156" idx="0"/>
          </p:cNvCxnSpPr>
          <p:nvPr/>
        </p:nvCxnSpPr>
        <p:spPr>
          <a:xfrm rot="5400000">
            <a:off x="5155921" y="441375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3168" name="Google Shape;3168;p328"/>
          <p:cNvCxnSpPr>
            <a:endCxn id="3151" idx="0"/>
          </p:cNvCxnSpPr>
          <p:nvPr/>
        </p:nvCxnSpPr>
        <p:spPr>
          <a:xfrm rot="-5400000" flipH="1">
            <a:off x="5299096" y="4413309"/>
            <a:ext cx="216000" cy="142800"/>
          </a:xfrm>
          <a:prstGeom prst="bentConnector2">
            <a:avLst/>
          </a:prstGeom>
          <a:noFill/>
          <a:ln w="9525" cap="flat" cmpd="sng">
            <a:solidFill>
              <a:srgbClr val="3583EE"/>
            </a:solidFill>
            <a:prstDash val="solid"/>
            <a:round/>
            <a:headEnd type="none" w="med" len="med"/>
            <a:tailEnd type="none" w="med" len="med"/>
          </a:ln>
        </p:spPr>
      </p:cxnSp>
      <p:grpSp>
        <p:nvGrpSpPr>
          <p:cNvPr id="3169" name="Google Shape;3169;p328"/>
          <p:cNvGrpSpPr/>
          <p:nvPr/>
        </p:nvGrpSpPr>
        <p:grpSpPr>
          <a:xfrm>
            <a:off x="4086396" y="3884254"/>
            <a:ext cx="91500" cy="426380"/>
            <a:chOff x="4086396" y="3884254"/>
            <a:chExt cx="91500" cy="426380"/>
          </a:xfrm>
        </p:grpSpPr>
        <p:sp>
          <p:nvSpPr>
            <p:cNvPr id="3170" name="Google Shape;3170;p328"/>
            <p:cNvSpPr/>
            <p:nvPr/>
          </p:nvSpPr>
          <p:spPr>
            <a:xfrm rot="2700000">
              <a:off x="4104785" y="389558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71" name="Google Shape;3171;p328"/>
            <p:cNvGrpSpPr/>
            <p:nvPr/>
          </p:nvGrpSpPr>
          <p:grpSpPr>
            <a:xfrm rot="-5400000" flipH="1">
              <a:off x="4086396" y="4219134"/>
              <a:ext cx="91500" cy="91500"/>
              <a:chOff x="2173500" y="2173850"/>
              <a:chExt cx="91500" cy="91500"/>
            </a:xfrm>
          </p:grpSpPr>
          <p:sp>
            <p:nvSpPr>
              <p:cNvPr id="3172" name="Google Shape;3172;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73" name="Google Shape;3173;p328"/>
              <p:cNvGrpSpPr/>
              <p:nvPr/>
            </p:nvGrpSpPr>
            <p:grpSpPr>
              <a:xfrm>
                <a:off x="2190354" y="2206800"/>
                <a:ext cx="57802" cy="35149"/>
                <a:chOff x="2296450" y="2017078"/>
                <a:chExt cx="75975" cy="46200"/>
              </a:xfrm>
            </p:grpSpPr>
            <p:sp>
              <p:nvSpPr>
                <p:cNvPr id="3174" name="Google Shape;3174;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75" name="Google Shape;3175;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76" name="Google Shape;3176;p328"/>
            <p:cNvCxnSpPr/>
            <p:nvPr/>
          </p:nvCxnSpPr>
          <p:spPr>
            <a:xfrm rot="-5400000">
              <a:off x="3946450" y="4071450"/>
              <a:ext cx="339300" cy="45300"/>
            </a:xfrm>
            <a:prstGeom prst="bentConnector4">
              <a:avLst>
                <a:gd name="adj1" fmla="val -607"/>
                <a:gd name="adj2" fmla="val -132836"/>
              </a:avLst>
            </a:prstGeom>
            <a:noFill/>
            <a:ln w="9525" cap="flat" cmpd="sng">
              <a:solidFill>
                <a:srgbClr val="3583EE"/>
              </a:solidFill>
              <a:prstDash val="solid"/>
              <a:round/>
              <a:headEnd type="none" w="med" len="med"/>
              <a:tailEnd type="none" w="med" len="med"/>
            </a:ln>
          </p:spPr>
        </p:cxn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GitHub Copilot Diagram 2">
  <p:cSld name="GitHub Copilot Diagram 2">
    <p:bg>
      <p:bgPr>
        <a:solidFill>
          <a:schemeClr val="dk1"/>
        </a:solidFill>
        <a:effectLst/>
      </p:bgPr>
    </p:bg>
    <p:spTree>
      <p:nvGrpSpPr>
        <p:cNvPr id="1" name="Shape 3177"/>
        <p:cNvGrpSpPr/>
        <p:nvPr/>
      </p:nvGrpSpPr>
      <p:grpSpPr>
        <a:xfrm>
          <a:off x="0" y="0"/>
          <a:ext cx="0" cy="0"/>
          <a:chOff x="0" y="0"/>
          <a:chExt cx="0" cy="0"/>
        </a:xfrm>
      </p:grpSpPr>
      <p:pic>
        <p:nvPicPr>
          <p:cNvPr id="3178" name="Google Shape;3178;p329"/>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79" name="Google Shape;3179;p329"/>
          <p:cNvPicPr preferRelativeResize="0"/>
          <p:nvPr/>
        </p:nvPicPr>
        <p:blipFill rotWithShape="1">
          <a:blip r:embed="rId2">
            <a:alphaModFix/>
          </a:blip>
          <a:srcRect l="-57167" t="50815" r="87679" b="56327"/>
          <a:stretch/>
        </p:blipFill>
        <p:spPr>
          <a:xfrm>
            <a:off x="4505200" y="19474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80" name="Google Shape;3180;p329"/>
          <p:cNvPicPr preferRelativeResize="0"/>
          <p:nvPr/>
        </p:nvPicPr>
        <p:blipFill rotWithShape="1">
          <a:blip r:embed="rId2">
            <a:alphaModFix/>
          </a:blip>
          <a:srcRect l="-53170" t="50126" r="93070" b="52100"/>
          <a:stretch/>
        </p:blipFill>
        <p:spPr>
          <a:xfrm>
            <a:off x="4613275" y="20701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81" name="Google Shape;3181;p329"/>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82" name="Google Shape;3182;p329"/>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83" name="Google Shape;3183;p329"/>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184" name="Google Shape;3184;p329"/>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85" name="Google Shape;3185;p329"/>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86" name="Google Shape;3186;p329"/>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3187" name="Google Shape;3187;p329"/>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3188" name="Google Shape;3188;p329"/>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89" name="Google Shape;3189;p329"/>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0" name="Google Shape;3190;p329"/>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1" name="Google Shape;3191;p329"/>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192" name="Google Shape;3192;p329"/>
          <p:cNvGrpSpPr/>
          <p:nvPr/>
        </p:nvGrpSpPr>
        <p:grpSpPr>
          <a:xfrm>
            <a:off x="3051970" y="894050"/>
            <a:ext cx="1149202" cy="545450"/>
            <a:chOff x="3173800" y="938875"/>
            <a:chExt cx="1149202" cy="545450"/>
          </a:xfrm>
        </p:grpSpPr>
        <p:sp>
          <p:nvSpPr>
            <p:cNvPr id="3193" name="Google Shape;3193;p329"/>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4" name="Google Shape;3194;p329"/>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5" name="Google Shape;3195;p329"/>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6" name="Google Shape;3196;p329"/>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197" name="Google Shape;3197;p329"/>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3198" name="Google Shape;3198;p329"/>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3199" name="Google Shape;3199;p329"/>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3200" name="Google Shape;3200;p329"/>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3201" name="Google Shape;3201;p329"/>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3202" name="Google Shape;3202;p329"/>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3203" name="Google Shape;3203;p329"/>
          <p:cNvSpPr txBox="1"/>
          <p:nvPr/>
        </p:nvSpPr>
        <p:spPr>
          <a:xfrm>
            <a:off x="5170063"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204" name="Google Shape;3204;p329"/>
          <p:cNvSpPr txBox="1"/>
          <p:nvPr/>
        </p:nvSpPr>
        <p:spPr>
          <a:xfrm>
            <a:off x="6016563"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205" name="Google Shape;3205;p329"/>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206" name="Google Shape;3206;p329"/>
          <p:cNvSpPr txBox="1"/>
          <p:nvPr/>
        </p:nvSpPr>
        <p:spPr>
          <a:xfrm>
            <a:off x="6383875" y="193727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Data Storage</a:t>
            </a:r>
            <a:endParaRPr sz="800">
              <a:solidFill>
                <a:schemeClr val="lt1"/>
              </a:solidFill>
              <a:latin typeface="Inter"/>
              <a:ea typeface="Inter"/>
              <a:cs typeface="Inter"/>
              <a:sym typeface="Inter"/>
            </a:endParaRPr>
          </a:p>
        </p:txBody>
      </p:sp>
      <p:pic>
        <p:nvPicPr>
          <p:cNvPr id="3207" name="Google Shape;3207;p329"/>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208" name="Google Shape;3208;p329"/>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209" name="Google Shape;3209;p329"/>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10" name="Google Shape;3210;p329"/>
          <p:cNvPicPr preferRelativeResize="0"/>
          <p:nvPr/>
        </p:nvPicPr>
        <p:blipFill rotWithShape="1">
          <a:blip r:embed="rId2">
            <a:alphaModFix/>
          </a:blip>
          <a:srcRect l="-53170" t="46533" r="93070" b="55693"/>
          <a:stretch/>
        </p:blipFill>
        <p:spPr>
          <a:xfrm>
            <a:off x="4617238" y="23675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211" name="Google Shape;3211;p329"/>
          <p:cNvSpPr txBox="1"/>
          <p:nvPr/>
        </p:nvSpPr>
        <p:spPr>
          <a:xfrm>
            <a:off x="4601525" y="20512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sp>
        <p:nvSpPr>
          <p:cNvPr id="3212" name="Google Shape;3212;p329"/>
          <p:cNvSpPr txBox="1"/>
          <p:nvPr/>
        </p:nvSpPr>
        <p:spPr>
          <a:xfrm>
            <a:off x="4599463" y="23615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pic>
        <p:nvPicPr>
          <p:cNvPr id="3213" name="Google Shape;3213;p329"/>
          <p:cNvPicPr preferRelativeResize="0"/>
          <p:nvPr/>
        </p:nvPicPr>
        <p:blipFill rotWithShape="1">
          <a:blip r:embed="rId2">
            <a:alphaModFix/>
          </a:blip>
          <a:srcRect l="24713" t="51910" r="15187" b="50316"/>
          <a:stretch/>
        </p:blipFill>
        <p:spPr>
          <a:xfrm>
            <a:off x="6470425" y="2187738"/>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214" name="Google Shape;3214;p329"/>
          <p:cNvPicPr preferRelativeResize="0"/>
          <p:nvPr/>
        </p:nvPicPr>
        <p:blipFill rotWithShape="1">
          <a:blip r:embed="rId2">
            <a:alphaModFix/>
          </a:blip>
          <a:srcRect l="25277" t="50446" r="14622" b="51780"/>
          <a:stretch/>
        </p:blipFill>
        <p:spPr>
          <a:xfrm>
            <a:off x="6470425" y="2483706"/>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215" name="Google Shape;3215;p329"/>
          <p:cNvPicPr preferRelativeResize="0"/>
          <p:nvPr/>
        </p:nvPicPr>
        <p:blipFill rotWithShape="1">
          <a:blip r:embed="rId2">
            <a:alphaModFix/>
          </a:blip>
          <a:srcRect l="24562" t="47753" r="15337" b="54473"/>
          <a:stretch/>
        </p:blipFill>
        <p:spPr>
          <a:xfrm>
            <a:off x="6470425" y="27796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216" name="Google Shape;3216;p329"/>
          <p:cNvSpPr txBox="1"/>
          <p:nvPr/>
        </p:nvSpPr>
        <p:spPr>
          <a:xfrm>
            <a:off x="6458450" y="218561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Analytical</a:t>
            </a:r>
            <a:endParaRPr sz="600">
              <a:solidFill>
                <a:schemeClr val="lt1"/>
              </a:solidFill>
              <a:latin typeface="Inter"/>
              <a:ea typeface="Inter"/>
              <a:cs typeface="Inter"/>
              <a:sym typeface="Inter"/>
            </a:endParaRPr>
          </a:p>
        </p:txBody>
      </p:sp>
      <p:sp>
        <p:nvSpPr>
          <p:cNvPr id="3217" name="Google Shape;3217;p329"/>
          <p:cNvSpPr txBox="1"/>
          <p:nvPr/>
        </p:nvSpPr>
        <p:spPr>
          <a:xfrm>
            <a:off x="6456625" y="248266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Operational (28d)</a:t>
            </a:r>
            <a:endParaRPr sz="600">
              <a:solidFill>
                <a:schemeClr val="lt1"/>
              </a:solidFill>
              <a:latin typeface="Inter"/>
              <a:ea typeface="Inter"/>
              <a:cs typeface="Inter"/>
              <a:sym typeface="Inter"/>
            </a:endParaRPr>
          </a:p>
        </p:txBody>
      </p:sp>
      <p:sp>
        <p:nvSpPr>
          <p:cNvPr id="3218" name="Google Shape;3218;p329"/>
          <p:cNvSpPr txBox="1"/>
          <p:nvPr/>
        </p:nvSpPr>
        <p:spPr>
          <a:xfrm>
            <a:off x="6456625" y="2772575"/>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Troubleshooting (14d)</a:t>
            </a:r>
            <a:endParaRPr sz="600">
              <a:solidFill>
                <a:schemeClr val="lt1"/>
              </a:solidFill>
              <a:latin typeface="Inter"/>
              <a:ea typeface="Inter"/>
              <a:cs typeface="Inter"/>
              <a:sym typeface="Inter"/>
            </a:endParaRPr>
          </a:p>
        </p:txBody>
      </p:sp>
      <p:pic>
        <p:nvPicPr>
          <p:cNvPr id="3219" name="Google Shape;3219;p329"/>
          <p:cNvPicPr preferRelativeResize="0"/>
          <p:nvPr/>
        </p:nvPicPr>
        <p:blipFill rotWithShape="1">
          <a:blip r:embed="rId2">
            <a:alphaModFix/>
          </a:blip>
          <a:srcRect l="53942" t="50248" r="20925" b="51977"/>
          <a:stretch/>
        </p:blipFill>
        <p:spPr>
          <a:xfrm>
            <a:off x="4505250" y="2874500"/>
            <a:ext cx="658500" cy="244800"/>
          </a:xfrm>
          <a:prstGeom prst="roundRect">
            <a:avLst>
              <a:gd name="adj" fmla="val 17616"/>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220" name="Google Shape;3220;p329"/>
          <p:cNvPicPr preferRelativeResize="0"/>
          <p:nvPr/>
        </p:nvPicPr>
        <p:blipFill rotWithShape="1">
          <a:blip r:embed="rId2">
            <a:alphaModFix/>
          </a:blip>
          <a:srcRect l="72197" t="51104" r="-10304" b="51104"/>
          <a:stretch/>
        </p:blipFill>
        <p:spPr>
          <a:xfrm>
            <a:off x="5234800" y="2874500"/>
            <a:ext cx="903300" cy="244800"/>
          </a:xfrm>
          <a:prstGeom prst="roundRect">
            <a:avLst>
              <a:gd name="adj" fmla="val 2032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221" name="Google Shape;3221;p329"/>
          <p:cNvSpPr txBox="1"/>
          <p:nvPr/>
        </p:nvSpPr>
        <p:spPr>
          <a:xfrm>
            <a:off x="4457850" y="2872425"/>
            <a:ext cx="7533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Intent Analysis</a:t>
            </a:r>
            <a:endParaRPr sz="600">
              <a:solidFill>
                <a:schemeClr val="lt1"/>
              </a:solidFill>
              <a:latin typeface="Inter"/>
              <a:ea typeface="Inter"/>
              <a:cs typeface="Inter"/>
              <a:sym typeface="Inter"/>
            </a:endParaRPr>
          </a:p>
        </p:txBody>
      </p:sp>
      <p:sp>
        <p:nvSpPr>
          <p:cNvPr id="3222" name="Google Shape;3222;p329"/>
          <p:cNvSpPr txBox="1"/>
          <p:nvPr/>
        </p:nvSpPr>
        <p:spPr>
          <a:xfrm>
            <a:off x="5203000" y="2855425"/>
            <a:ext cx="9669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Response Evaluation</a:t>
            </a:r>
            <a:endParaRPr sz="600">
              <a:solidFill>
                <a:schemeClr val="lt1"/>
              </a:solidFill>
              <a:latin typeface="Inter"/>
              <a:ea typeface="Inter"/>
              <a:cs typeface="Inter"/>
              <a:sym typeface="Inter"/>
            </a:endParaRPr>
          </a:p>
        </p:txBody>
      </p:sp>
      <p:sp>
        <p:nvSpPr>
          <p:cNvPr id="3223" name="Google Shape;3223;p329"/>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24" name="Google Shape;3224;p329"/>
          <p:cNvGrpSpPr/>
          <p:nvPr/>
        </p:nvGrpSpPr>
        <p:grpSpPr>
          <a:xfrm>
            <a:off x="2173500" y="2326250"/>
            <a:ext cx="91500" cy="91500"/>
            <a:chOff x="2173500" y="2173850"/>
            <a:chExt cx="91500" cy="91500"/>
          </a:xfrm>
        </p:grpSpPr>
        <p:sp>
          <p:nvSpPr>
            <p:cNvPr id="3225" name="Google Shape;3225;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26" name="Google Shape;3226;p329"/>
            <p:cNvGrpSpPr/>
            <p:nvPr/>
          </p:nvGrpSpPr>
          <p:grpSpPr>
            <a:xfrm>
              <a:off x="2190354" y="2206800"/>
              <a:ext cx="57802" cy="35149"/>
              <a:chOff x="2296450" y="2017078"/>
              <a:chExt cx="75975" cy="46200"/>
            </a:xfrm>
          </p:grpSpPr>
          <p:sp>
            <p:nvSpPr>
              <p:cNvPr id="3227" name="Google Shape;3227;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8" name="Google Shape;3228;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29" name="Google Shape;3229;p329"/>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230" name="Google Shape;3230;p329"/>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231" name="Google Shape;3231;p329"/>
          <p:cNvGrpSpPr/>
          <p:nvPr/>
        </p:nvGrpSpPr>
        <p:grpSpPr>
          <a:xfrm rot="5400000">
            <a:off x="7929086" y="2494831"/>
            <a:ext cx="91500" cy="91500"/>
            <a:chOff x="2173500" y="2173850"/>
            <a:chExt cx="91500" cy="91500"/>
          </a:xfrm>
        </p:grpSpPr>
        <p:sp>
          <p:nvSpPr>
            <p:cNvPr id="3232" name="Google Shape;3232;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33" name="Google Shape;3233;p329"/>
            <p:cNvGrpSpPr/>
            <p:nvPr/>
          </p:nvGrpSpPr>
          <p:grpSpPr>
            <a:xfrm>
              <a:off x="2190354" y="2206800"/>
              <a:ext cx="57802" cy="35149"/>
              <a:chOff x="2296450" y="2017078"/>
              <a:chExt cx="75975" cy="46200"/>
            </a:xfrm>
          </p:grpSpPr>
          <p:sp>
            <p:nvSpPr>
              <p:cNvPr id="3234" name="Google Shape;3234;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5" name="Google Shape;3235;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36" name="Google Shape;3236;p329"/>
          <p:cNvCxnSpPr>
            <a:endCxn id="3232"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237" name="Google Shape;3237;p329"/>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38" name="Google Shape;3238;p329"/>
          <p:cNvGrpSpPr/>
          <p:nvPr/>
        </p:nvGrpSpPr>
        <p:grpSpPr>
          <a:xfrm>
            <a:off x="5275921" y="1914922"/>
            <a:ext cx="91500" cy="91500"/>
            <a:chOff x="2173500" y="2173850"/>
            <a:chExt cx="91500" cy="91500"/>
          </a:xfrm>
        </p:grpSpPr>
        <p:sp>
          <p:nvSpPr>
            <p:cNvPr id="3239" name="Google Shape;3239;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40" name="Google Shape;3240;p329"/>
            <p:cNvGrpSpPr/>
            <p:nvPr/>
          </p:nvGrpSpPr>
          <p:grpSpPr>
            <a:xfrm>
              <a:off x="2190354" y="2206800"/>
              <a:ext cx="57802" cy="35149"/>
              <a:chOff x="2296450" y="2017078"/>
              <a:chExt cx="75975" cy="46200"/>
            </a:xfrm>
          </p:grpSpPr>
          <p:sp>
            <p:nvSpPr>
              <p:cNvPr id="3241" name="Google Shape;3241;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243" name="Google Shape;3243;p329"/>
          <p:cNvGrpSpPr/>
          <p:nvPr/>
        </p:nvGrpSpPr>
        <p:grpSpPr>
          <a:xfrm rot="10800000" flipH="1">
            <a:off x="5275921" y="1561247"/>
            <a:ext cx="91500" cy="91500"/>
            <a:chOff x="2173500" y="2173850"/>
            <a:chExt cx="91500" cy="91500"/>
          </a:xfrm>
        </p:grpSpPr>
        <p:sp>
          <p:nvSpPr>
            <p:cNvPr id="3244" name="Google Shape;3244;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45" name="Google Shape;3245;p329"/>
            <p:cNvGrpSpPr/>
            <p:nvPr/>
          </p:nvGrpSpPr>
          <p:grpSpPr>
            <a:xfrm>
              <a:off x="2190354" y="2206800"/>
              <a:ext cx="57802" cy="35149"/>
              <a:chOff x="2296450" y="2017078"/>
              <a:chExt cx="75975" cy="46200"/>
            </a:xfrm>
          </p:grpSpPr>
          <p:sp>
            <p:nvSpPr>
              <p:cNvPr id="3246" name="Google Shape;3246;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7" name="Google Shape;3247;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48" name="Google Shape;3248;p329"/>
          <p:cNvCxnSpPr>
            <a:stCxn id="3244" idx="0"/>
            <a:endCxn id="3239" idx="0"/>
          </p:cNvCxnSpPr>
          <p:nvPr/>
        </p:nvCxnSpPr>
        <p:spPr>
          <a:xfrm>
            <a:off x="5321671" y="1652747"/>
            <a:ext cx="0" cy="262200"/>
          </a:xfrm>
          <a:prstGeom prst="straightConnector1">
            <a:avLst/>
          </a:prstGeom>
          <a:noFill/>
          <a:ln w="9525" cap="flat" cmpd="sng">
            <a:solidFill>
              <a:srgbClr val="3583EE"/>
            </a:solidFill>
            <a:prstDash val="solid"/>
            <a:round/>
            <a:headEnd type="none" w="med" len="med"/>
            <a:tailEnd type="none" w="med" len="med"/>
          </a:ln>
        </p:spPr>
      </p:cxnSp>
      <p:sp>
        <p:nvSpPr>
          <p:cNvPr id="3249" name="Google Shape;3249;p329"/>
          <p:cNvSpPr/>
          <p:nvPr/>
        </p:nvSpPr>
        <p:spPr>
          <a:xfrm rot="2700000">
            <a:off x="4476460" y="23015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50" name="Google Shape;3250;p329"/>
          <p:cNvGrpSpPr/>
          <p:nvPr/>
        </p:nvGrpSpPr>
        <p:grpSpPr>
          <a:xfrm rot="5400000">
            <a:off x="4214093" y="2283185"/>
            <a:ext cx="91500" cy="91500"/>
            <a:chOff x="2173500" y="2173850"/>
            <a:chExt cx="91500" cy="91500"/>
          </a:xfrm>
        </p:grpSpPr>
        <p:sp>
          <p:nvSpPr>
            <p:cNvPr id="3251" name="Google Shape;3251;p329"/>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52" name="Google Shape;3252;p329"/>
            <p:cNvGrpSpPr/>
            <p:nvPr/>
          </p:nvGrpSpPr>
          <p:grpSpPr>
            <a:xfrm>
              <a:off x="2190354" y="2206800"/>
              <a:ext cx="57802" cy="35149"/>
              <a:chOff x="2296450" y="2017078"/>
              <a:chExt cx="75975" cy="46200"/>
            </a:xfrm>
          </p:grpSpPr>
          <p:sp>
            <p:nvSpPr>
              <p:cNvPr id="3253" name="Google Shape;3253;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4" name="Google Shape;3254;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55" name="Google Shape;3255;p329"/>
          <p:cNvCxnSpPr>
            <a:stCxn id="3251" idx="0"/>
          </p:cNvCxnSpPr>
          <p:nvPr/>
        </p:nvCxnSpPr>
        <p:spPr>
          <a:xfrm>
            <a:off x="4305593" y="2328935"/>
            <a:ext cx="175500" cy="0"/>
          </a:xfrm>
          <a:prstGeom prst="straightConnector1">
            <a:avLst/>
          </a:prstGeom>
          <a:noFill/>
          <a:ln w="9525" cap="flat" cmpd="sng">
            <a:solidFill>
              <a:srgbClr val="3FB950"/>
            </a:solidFill>
            <a:prstDash val="solid"/>
            <a:round/>
            <a:headEnd type="none" w="med" len="med"/>
            <a:tailEnd type="none" w="med" len="med"/>
          </a:ln>
        </p:spPr>
      </p:cxnSp>
      <p:sp>
        <p:nvSpPr>
          <p:cNvPr id="3256" name="Google Shape;3256;p329"/>
          <p:cNvSpPr/>
          <p:nvPr/>
        </p:nvSpPr>
        <p:spPr>
          <a:xfrm rot="2700000">
            <a:off x="6119610" y="22817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57" name="Google Shape;3257;p329"/>
          <p:cNvGrpSpPr/>
          <p:nvPr/>
        </p:nvGrpSpPr>
        <p:grpSpPr>
          <a:xfrm rot="-5400000">
            <a:off x="6329889" y="2264433"/>
            <a:ext cx="91500" cy="91500"/>
            <a:chOff x="2173500" y="2173850"/>
            <a:chExt cx="91500" cy="91500"/>
          </a:xfrm>
        </p:grpSpPr>
        <p:sp>
          <p:nvSpPr>
            <p:cNvPr id="3258" name="Google Shape;3258;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59" name="Google Shape;3259;p329"/>
            <p:cNvGrpSpPr/>
            <p:nvPr/>
          </p:nvGrpSpPr>
          <p:grpSpPr>
            <a:xfrm>
              <a:off x="2190354" y="2206800"/>
              <a:ext cx="57802" cy="35149"/>
              <a:chOff x="2296450" y="2017078"/>
              <a:chExt cx="75975" cy="46200"/>
            </a:xfrm>
          </p:grpSpPr>
          <p:sp>
            <p:nvSpPr>
              <p:cNvPr id="3260" name="Google Shape;3260;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1" name="Google Shape;3261;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62" name="Google Shape;3262;p329"/>
          <p:cNvCxnSpPr/>
          <p:nvPr/>
        </p:nvCxnSpPr>
        <p:spPr>
          <a:xfrm>
            <a:off x="6132238" y="2308617"/>
            <a:ext cx="231900" cy="0"/>
          </a:xfrm>
          <a:prstGeom prst="straightConnector1">
            <a:avLst/>
          </a:prstGeom>
          <a:noFill/>
          <a:ln w="9525" cap="flat" cmpd="sng">
            <a:solidFill>
              <a:srgbClr val="A371F7"/>
            </a:solidFill>
            <a:prstDash val="solid"/>
            <a:round/>
            <a:headEnd type="none" w="med" len="med"/>
            <a:tailEnd type="none" w="med" len="med"/>
          </a:ln>
        </p:spPr>
      </p:cxnSp>
      <p:grpSp>
        <p:nvGrpSpPr>
          <p:cNvPr id="3263" name="Google Shape;3263;p329"/>
          <p:cNvGrpSpPr/>
          <p:nvPr/>
        </p:nvGrpSpPr>
        <p:grpSpPr>
          <a:xfrm>
            <a:off x="4761471" y="2825572"/>
            <a:ext cx="91500" cy="91500"/>
            <a:chOff x="2173500" y="2173850"/>
            <a:chExt cx="91500" cy="91500"/>
          </a:xfrm>
        </p:grpSpPr>
        <p:sp>
          <p:nvSpPr>
            <p:cNvPr id="3264" name="Google Shape;3264;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65" name="Google Shape;3265;p329"/>
            <p:cNvGrpSpPr/>
            <p:nvPr/>
          </p:nvGrpSpPr>
          <p:grpSpPr>
            <a:xfrm>
              <a:off x="2190354" y="2206800"/>
              <a:ext cx="57802" cy="35149"/>
              <a:chOff x="2296450" y="2017078"/>
              <a:chExt cx="75975" cy="46200"/>
            </a:xfrm>
          </p:grpSpPr>
          <p:sp>
            <p:nvSpPr>
              <p:cNvPr id="3266" name="Google Shape;3266;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7" name="Google Shape;3267;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268" name="Google Shape;3268;p329"/>
          <p:cNvSpPr/>
          <p:nvPr/>
        </p:nvSpPr>
        <p:spPr>
          <a:xfrm rot="2700000">
            <a:off x="5246135" y="26744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9" name="Google Shape;3269;p329"/>
          <p:cNvSpPr/>
          <p:nvPr/>
        </p:nvSpPr>
        <p:spPr>
          <a:xfrm rot="2700000">
            <a:off x="5659085" y="2843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70" name="Google Shape;3270;p329"/>
          <p:cNvGrpSpPr/>
          <p:nvPr/>
        </p:nvGrpSpPr>
        <p:grpSpPr>
          <a:xfrm rot="10800000">
            <a:off x="5321671" y="2653359"/>
            <a:ext cx="91500" cy="91500"/>
            <a:chOff x="2173500" y="2173850"/>
            <a:chExt cx="91500" cy="91500"/>
          </a:xfrm>
        </p:grpSpPr>
        <p:sp>
          <p:nvSpPr>
            <p:cNvPr id="3271" name="Google Shape;3271;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72" name="Google Shape;3272;p329"/>
            <p:cNvGrpSpPr/>
            <p:nvPr/>
          </p:nvGrpSpPr>
          <p:grpSpPr>
            <a:xfrm>
              <a:off x="2190354" y="2206800"/>
              <a:ext cx="57802" cy="35149"/>
              <a:chOff x="2296450" y="2017078"/>
              <a:chExt cx="75975" cy="46200"/>
            </a:xfrm>
          </p:grpSpPr>
          <p:sp>
            <p:nvSpPr>
              <p:cNvPr id="3273" name="Google Shape;3273;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4" name="Google Shape;3274;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275" name="Google Shape;3275;p329"/>
          <p:cNvGrpSpPr/>
          <p:nvPr/>
        </p:nvGrpSpPr>
        <p:grpSpPr>
          <a:xfrm>
            <a:off x="4800425" y="2733972"/>
            <a:ext cx="475500" cy="99075"/>
            <a:chOff x="4802375" y="2575372"/>
            <a:chExt cx="475500" cy="99075"/>
          </a:xfrm>
        </p:grpSpPr>
        <p:cxnSp>
          <p:nvCxnSpPr>
            <p:cNvPr id="3276" name="Google Shape;3276;p329"/>
            <p:cNvCxnSpPr/>
            <p:nvPr/>
          </p:nvCxnSpPr>
          <p:spPr>
            <a:xfrm rot="10800000">
              <a:off x="4807221" y="2622547"/>
              <a:ext cx="0" cy="51900"/>
            </a:xfrm>
            <a:prstGeom prst="straightConnector1">
              <a:avLst/>
            </a:prstGeom>
            <a:noFill/>
            <a:ln w="9525" cap="flat" cmpd="sng">
              <a:solidFill>
                <a:srgbClr val="3583EE"/>
              </a:solidFill>
              <a:prstDash val="solid"/>
              <a:round/>
              <a:headEnd type="none" w="med" len="med"/>
              <a:tailEnd type="none" w="med" len="med"/>
            </a:ln>
          </p:spPr>
        </p:cxnSp>
        <p:cxnSp>
          <p:nvCxnSpPr>
            <p:cNvPr id="3277" name="Google Shape;3277;p329"/>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278" name="Google Shape;3278;p329"/>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3279" name="Google Shape;3279;p329"/>
          <p:cNvGrpSpPr/>
          <p:nvPr/>
        </p:nvGrpSpPr>
        <p:grpSpPr>
          <a:xfrm flipH="1">
            <a:off x="5359060" y="2724450"/>
            <a:ext cx="331233" cy="125525"/>
            <a:chOff x="4802375" y="2575372"/>
            <a:chExt cx="475500" cy="125525"/>
          </a:xfrm>
        </p:grpSpPr>
        <p:cxnSp>
          <p:nvCxnSpPr>
            <p:cNvPr id="3280" name="Google Shape;3280;p329"/>
            <p:cNvCxnSpPr/>
            <p:nvPr/>
          </p:nvCxnSpPr>
          <p:spPr>
            <a:xfrm rot="10800000">
              <a:off x="4807211" y="2618397"/>
              <a:ext cx="0" cy="82500"/>
            </a:xfrm>
            <a:prstGeom prst="straightConnector1">
              <a:avLst/>
            </a:prstGeom>
            <a:noFill/>
            <a:ln w="9525" cap="flat" cmpd="sng">
              <a:solidFill>
                <a:srgbClr val="3583EE"/>
              </a:solidFill>
              <a:prstDash val="solid"/>
              <a:round/>
              <a:headEnd type="none" w="med" len="med"/>
              <a:tailEnd type="none" w="med" len="med"/>
            </a:ln>
          </p:spPr>
        </p:cxnSp>
        <p:cxnSp>
          <p:nvCxnSpPr>
            <p:cNvPr id="3281" name="Google Shape;3281;p329"/>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282" name="Google Shape;3282;p329"/>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sp>
        <p:nvSpPr>
          <p:cNvPr id="3283" name="Google Shape;3283;p329"/>
          <p:cNvSpPr/>
          <p:nvPr/>
        </p:nvSpPr>
        <p:spPr>
          <a:xfrm>
            <a:off x="163750" y="4161625"/>
            <a:ext cx="26544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84" name="Google Shape;3284;p329"/>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285" name="Google Shape;3285;p329"/>
          <p:cNvGrpSpPr/>
          <p:nvPr/>
        </p:nvGrpSpPr>
        <p:grpSpPr>
          <a:xfrm>
            <a:off x="271173" y="4452369"/>
            <a:ext cx="474645" cy="91500"/>
            <a:chOff x="327448" y="4496432"/>
            <a:chExt cx="474645" cy="91500"/>
          </a:xfrm>
        </p:grpSpPr>
        <p:sp>
          <p:nvSpPr>
            <p:cNvPr id="3286" name="Google Shape;3286;p329"/>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87" name="Google Shape;3287;p329"/>
            <p:cNvGrpSpPr/>
            <p:nvPr/>
          </p:nvGrpSpPr>
          <p:grpSpPr>
            <a:xfrm rot="-5400000" flipH="1">
              <a:off x="710593" y="4496432"/>
              <a:ext cx="91500" cy="91500"/>
              <a:chOff x="2173500" y="2173850"/>
              <a:chExt cx="91500" cy="91500"/>
            </a:xfrm>
          </p:grpSpPr>
          <p:sp>
            <p:nvSpPr>
              <p:cNvPr id="3288" name="Google Shape;3288;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89" name="Google Shape;3289;p329"/>
              <p:cNvGrpSpPr/>
              <p:nvPr/>
            </p:nvGrpSpPr>
            <p:grpSpPr>
              <a:xfrm>
                <a:off x="2190354" y="2206800"/>
                <a:ext cx="57802" cy="35149"/>
                <a:chOff x="2296450" y="2017078"/>
                <a:chExt cx="75975" cy="46200"/>
              </a:xfrm>
            </p:grpSpPr>
            <p:sp>
              <p:nvSpPr>
                <p:cNvPr id="3290" name="Google Shape;3290;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91" name="Google Shape;3291;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92" name="Google Shape;3292;p329"/>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293" name="Google Shape;3293;p329"/>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294" name="Google Shape;3294;p329"/>
          <p:cNvGrpSpPr/>
          <p:nvPr/>
        </p:nvGrpSpPr>
        <p:grpSpPr>
          <a:xfrm>
            <a:off x="873273" y="4452369"/>
            <a:ext cx="474645" cy="91500"/>
            <a:chOff x="966923" y="4483757"/>
            <a:chExt cx="474645" cy="91500"/>
          </a:xfrm>
        </p:grpSpPr>
        <p:sp>
          <p:nvSpPr>
            <p:cNvPr id="3295" name="Google Shape;3295;p329"/>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96" name="Google Shape;3296;p329"/>
            <p:cNvGrpSpPr/>
            <p:nvPr/>
          </p:nvGrpSpPr>
          <p:grpSpPr>
            <a:xfrm rot="-5400000" flipH="1">
              <a:off x="1350068" y="4483757"/>
              <a:ext cx="91500" cy="91500"/>
              <a:chOff x="2173500" y="2173850"/>
              <a:chExt cx="91500" cy="91500"/>
            </a:xfrm>
          </p:grpSpPr>
          <p:sp>
            <p:nvSpPr>
              <p:cNvPr id="3297" name="Google Shape;3297;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98" name="Google Shape;3298;p329"/>
              <p:cNvGrpSpPr/>
              <p:nvPr/>
            </p:nvGrpSpPr>
            <p:grpSpPr>
              <a:xfrm>
                <a:off x="2190354" y="2206800"/>
                <a:ext cx="57802" cy="35149"/>
                <a:chOff x="2296450" y="2017078"/>
                <a:chExt cx="75975" cy="46200"/>
              </a:xfrm>
            </p:grpSpPr>
            <p:sp>
              <p:nvSpPr>
                <p:cNvPr id="3299" name="Google Shape;3299;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0" name="Google Shape;3300;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01" name="Google Shape;3301;p329"/>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302" name="Google Shape;3302;p329"/>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303" name="Google Shape;3303;p329"/>
          <p:cNvGrpSpPr/>
          <p:nvPr/>
        </p:nvGrpSpPr>
        <p:grpSpPr>
          <a:xfrm>
            <a:off x="1551573" y="4452369"/>
            <a:ext cx="474645" cy="91500"/>
            <a:chOff x="1652423" y="4483757"/>
            <a:chExt cx="474645" cy="91500"/>
          </a:xfrm>
        </p:grpSpPr>
        <p:sp>
          <p:nvSpPr>
            <p:cNvPr id="3304" name="Google Shape;3304;p329"/>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05" name="Google Shape;3305;p329"/>
            <p:cNvGrpSpPr/>
            <p:nvPr/>
          </p:nvGrpSpPr>
          <p:grpSpPr>
            <a:xfrm rot="-5400000" flipH="1">
              <a:off x="2035568" y="4483757"/>
              <a:ext cx="91500" cy="91500"/>
              <a:chOff x="2173500" y="2173850"/>
              <a:chExt cx="91500" cy="91500"/>
            </a:xfrm>
          </p:grpSpPr>
          <p:sp>
            <p:nvSpPr>
              <p:cNvPr id="3306" name="Google Shape;3306;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07" name="Google Shape;3307;p329"/>
              <p:cNvGrpSpPr/>
              <p:nvPr/>
            </p:nvGrpSpPr>
            <p:grpSpPr>
              <a:xfrm>
                <a:off x="2190354" y="2206800"/>
                <a:ext cx="57802" cy="35149"/>
                <a:chOff x="2296450" y="2017078"/>
                <a:chExt cx="75975" cy="46200"/>
              </a:xfrm>
            </p:grpSpPr>
            <p:sp>
              <p:nvSpPr>
                <p:cNvPr id="3308" name="Google Shape;3308;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9" name="Google Shape;3309;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10" name="Google Shape;3310;p329"/>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311" name="Google Shape;3311;p329"/>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312" name="Google Shape;3312;p329"/>
          <p:cNvGrpSpPr/>
          <p:nvPr/>
        </p:nvGrpSpPr>
        <p:grpSpPr>
          <a:xfrm>
            <a:off x="2229873" y="4452369"/>
            <a:ext cx="474645" cy="91500"/>
            <a:chOff x="2362348" y="4483757"/>
            <a:chExt cx="474645" cy="91500"/>
          </a:xfrm>
        </p:grpSpPr>
        <p:sp>
          <p:nvSpPr>
            <p:cNvPr id="3313" name="Google Shape;3313;p329"/>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14" name="Google Shape;3314;p329"/>
            <p:cNvGrpSpPr/>
            <p:nvPr/>
          </p:nvGrpSpPr>
          <p:grpSpPr>
            <a:xfrm rot="-5400000" flipH="1">
              <a:off x="2745493" y="4483757"/>
              <a:ext cx="91500" cy="91500"/>
              <a:chOff x="2173500" y="2173850"/>
              <a:chExt cx="91500" cy="91500"/>
            </a:xfrm>
          </p:grpSpPr>
          <p:sp>
            <p:nvSpPr>
              <p:cNvPr id="3315" name="Google Shape;3315;p329"/>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16" name="Google Shape;3316;p329"/>
              <p:cNvGrpSpPr/>
              <p:nvPr/>
            </p:nvGrpSpPr>
            <p:grpSpPr>
              <a:xfrm>
                <a:off x="2190354" y="2206800"/>
                <a:ext cx="57802" cy="35149"/>
                <a:chOff x="2296450" y="2017078"/>
                <a:chExt cx="75975" cy="46200"/>
              </a:xfrm>
            </p:grpSpPr>
            <p:sp>
              <p:nvSpPr>
                <p:cNvPr id="3317" name="Google Shape;3317;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8" name="Google Shape;3318;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19" name="Google Shape;3319;p329"/>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320" name="Google Shape;3320;p329"/>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321" name="Google Shape;3321;p329"/>
          <p:cNvSpPr/>
          <p:nvPr/>
        </p:nvSpPr>
        <p:spPr>
          <a:xfrm>
            <a:off x="3964600" y="370252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2" name="Google Shape;3322;p329"/>
          <p:cNvSpPr/>
          <p:nvPr/>
        </p:nvSpPr>
        <p:spPr>
          <a:xfrm>
            <a:off x="2619825" y="370132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3" name="Google Shape;3323;p329"/>
          <p:cNvSpPr txBox="1"/>
          <p:nvPr/>
        </p:nvSpPr>
        <p:spPr>
          <a:xfrm>
            <a:off x="2619825" y="366472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324" name="Google Shape;3324;p329"/>
          <p:cNvSpPr/>
          <p:nvPr/>
        </p:nvSpPr>
        <p:spPr>
          <a:xfrm>
            <a:off x="4130950" y="38005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5" name="Google Shape;3325;p329"/>
          <p:cNvSpPr/>
          <p:nvPr/>
        </p:nvSpPr>
        <p:spPr>
          <a:xfrm>
            <a:off x="4130950" y="41354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6" name="Google Shape;3326;p329"/>
          <p:cNvSpPr/>
          <p:nvPr/>
        </p:nvSpPr>
        <p:spPr>
          <a:xfrm>
            <a:off x="4130950" y="447032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7" name="Google Shape;3327;p329"/>
          <p:cNvSpPr/>
          <p:nvPr/>
        </p:nvSpPr>
        <p:spPr>
          <a:xfrm>
            <a:off x="5522196" y="447030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8" name="Google Shape;3328;p329"/>
          <p:cNvSpPr txBox="1"/>
          <p:nvPr/>
        </p:nvSpPr>
        <p:spPr>
          <a:xfrm>
            <a:off x="4129000" y="37946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329" name="Google Shape;3329;p329"/>
          <p:cNvSpPr txBox="1"/>
          <p:nvPr/>
        </p:nvSpPr>
        <p:spPr>
          <a:xfrm>
            <a:off x="4129000" y="41354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3330" name="Google Shape;3330;p329"/>
          <p:cNvSpPr txBox="1"/>
          <p:nvPr/>
        </p:nvSpPr>
        <p:spPr>
          <a:xfrm>
            <a:off x="4130842"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3331" name="Google Shape;3331;p329"/>
          <p:cNvSpPr txBox="1"/>
          <p:nvPr/>
        </p:nvSpPr>
        <p:spPr>
          <a:xfrm>
            <a:off x="5511069"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sp>
        <p:nvSpPr>
          <p:cNvPr id="3332" name="Google Shape;3332;p329"/>
          <p:cNvSpPr/>
          <p:nvPr/>
        </p:nvSpPr>
        <p:spPr>
          <a:xfrm rot="2700000">
            <a:off x="6519335" y="42304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3" name="Google Shape;3333;p329"/>
          <p:cNvSpPr/>
          <p:nvPr/>
        </p:nvSpPr>
        <p:spPr>
          <a:xfrm rot="2700000">
            <a:off x="5307985" y="43490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34" name="Google Shape;3334;p329"/>
          <p:cNvGrpSpPr/>
          <p:nvPr/>
        </p:nvGrpSpPr>
        <p:grpSpPr>
          <a:xfrm>
            <a:off x="4779146" y="3074572"/>
            <a:ext cx="967013" cy="764438"/>
            <a:chOff x="4761471" y="2869522"/>
            <a:chExt cx="967013" cy="764438"/>
          </a:xfrm>
        </p:grpSpPr>
        <p:grpSp>
          <p:nvGrpSpPr>
            <p:cNvPr id="3335" name="Google Shape;3335;p329"/>
            <p:cNvGrpSpPr/>
            <p:nvPr/>
          </p:nvGrpSpPr>
          <p:grpSpPr>
            <a:xfrm rot="10800000">
              <a:off x="5636983" y="2869522"/>
              <a:ext cx="91500" cy="91500"/>
              <a:chOff x="2173500" y="2173850"/>
              <a:chExt cx="91500" cy="91500"/>
            </a:xfrm>
          </p:grpSpPr>
          <p:sp>
            <p:nvSpPr>
              <p:cNvPr id="3336" name="Google Shape;3336;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37" name="Google Shape;3337;p329"/>
              <p:cNvGrpSpPr/>
              <p:nvPr/>
            </p:nvGrpSpPr>
            <p:grpSpPr>
              <a:xfrm>
                <a:off x="2190354" y="2206800"/>
                <a:ext cx="57802" cy="35149"/>
                <a:chOff x="2296450" y="2017078"/>
                <a:chExt cx="75975" cy="46200"/>
              </a:xfrm>
            </p:grpSpPr>
            <p:sp>
              <p:nvSpPr>
                <p:cNvPr id="3338" name="Google Shape;3338;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9" name="Google Shape;3339;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340" name="Google Shape;3340;p329"/>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41" name="Google Shape;3341;p329"/>
            <p:cNvGrpSpPr/>
            <p:nvPr/>
          </p:nvGrpSpPr>
          <p:grpSpPr>
            <a:xfrm>
              <a:off x="4761471" y="3542459"/>
              <a:ext cx="91500" cy="91500"/>
              <a:chOff x="2173500" y="2173850"/>
              <a:chExt cx="91500" cy="91500"/>
            </a:xfrm>
          </p:grpSpPr>
          <p:sp>
            <p:nvSpPr>
              <p:cNvPr id="3342" name="Google Shape;3342;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43" name="Google Shape;3343;p329"/>
              <p:cNvGrpSpPr/>
              <p:nvPr/>
            </p:nvGrpSpPr>
            <p:grpSpPr>
              <a:xfrm>
                <a:off x="2190354" y="2206800"/>
                <a:ext cx="57802" cy="35149"/>
                <a:chOff x="2296450" y="2017078"/>
                <a:chExt cx="75975" cy="46200"/>
              </a:xfrm>
            </p:grpSpPr>
            <p:sp>
              <p:nvSpPr>
                <p:cNvPr id="3344" name="Google Shape;3344;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5" name="Google Shape;3345;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346" name="Google Shape;3346;p329"/>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347" name="Google Shape;3347;p329"/>
            <p:cNvCxnSpPr>
              <a:endCxn id="3342"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3348" name="Google Shape;3348;p329"/>
            <p:cNvCxnSpPr>
              <a:stCxn id="3336"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grpSp>
        <p:nvGrpSpPr>
          <p:cNvPr id="3349" name="Google Shape;3349;p329"/>
          <p:cNvGrpSpPr/>
          <p:nvPr/>
        </p:nvGrpSpPr>
        <p:grpSpPr>
          <a:xfrm rot="5400000">
            <a:off x="6500946" y="3871284"/>
            <a:ext cx="91500" cy="91500"/>
            <a:chOff x="2173500" y="2173850"/>
            <a:chExt cx="91500" cy="91500"/>
          </a:xfrm>
        </p:grpSpPr>
        <p:sp>
          <p:nvSpPr>
            <p:cNvPr id="3350" name="Google Shape;3350;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51" name="Google Shape;3351;p329"/>
            <p:cNvGrpSpPr/>
            <p:nvPr/>
          </p:nvGrpSpPr>
          <p:grpSpPr>
            <a:xfrm>
              <a:off x="2190354" y="2206800"/>
              <a:ext cx="57802" cy="35149"/>
              <a:chOff x="2296450" y="2017078"/>
              <a:chExt cx="75975" cy="46200"/>
            </a:xfrm>
          </p:grpSpPr>
          <p:sp>
            <p:nvSpPr>
              <p:cNvPr id="3352" name="Google Shape;3352;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3" name="Google Shape;3353;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354" name="Google Shape;3354;p329"/>
          <p:cNvGrpSpPr/>
          <p:nvPr/>
        </p:nvGrpSpPr>
        <p:grpSpPr>
          <a:xfrm rot="-5400000" flipH="1">
            <a:off x="5478896" y="4546959"/>
            <a:ext cx="91500" cy="91500"/>
            <a:chOff x="2173500" y="2173850"/>
            <a:chExt cx="91500" cy="91500"/>
          </a:xfrm>
        </p:grpSpPr>
        <p:sp>
          <p:nvSpPr>
            <p:cNvPr id="3355" name="Google Shape;3355;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56" name="Google Shape;3356;p329"/>
            <p:cNvGrpSpPr/>
            <p:nvPr/>
          </p:nvGrpSpPr>
          <p:grpSpPr>
            <a:xfrm>
              <a:off x="2190354" y="2206800"/>
              <a:ext cx="57802" cy="35149"/>
              <a:chOff x="2296450" y="2017078"/>
              <a:chExt cx="75975" cy="46200"/>
            </a:xfrm>
          </p:grpSpPr>
          <p:sp>
            <p:nvSpPr>
              <p:cNvPr id="3357" name="Google Shape;3357;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8" name="Google Shape;3358;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359" name="Google Shape;3359;p329"/>
          <p:cNvGrpSpPr/>
          <p:nvPr/>
        </p:nvGrpSpPr>
        <p:grpSpPr>
          <a:xfrm rot="5400000">
            <a:off x="5101871" y="4546959"/>
            <a:ext cx="91500" cy="91500"/>
            <a:chOff x="2173500" y="2173850"/>
            <a:chExt cx="91500" cy="91500"/>
          </a:xfrm>
        </p:grpSpPr>
        <p:sp>
          <p:nvSpPr>
            <p:cNvPr id="3360" name="Google Shape;3360;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61" name="Google Shape;3361;p329"/>
            <p:cNvGrpSpPr/>
            <p:nvPr/>
          </p:nvGrpSpPr>
          <p:grpSpPr>
            <a:xfrm>
              <a:off x="2190354" y="2206800"/>
              <a:ext cx="57802" cy="35149"/>
              <a:chOff x="2296450" y="2017078"/>
              <a:chExt cx="75975" cy="46200"/>
            </a:xfrm>
          </p:grpSpPr>
          <p:sp>
            <p:nvSpPr>
              <p:cNvPr id="3362" name="Google Shape;3362;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3" name="Google Shape;3363;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64" name="Google Shape;3364;p329"/>
          <p:cNvCxnSpPr/>
          <p:nvPr/>
        </p:nvCxnSpPr>
        <p:spPr>
          <a:xfrm rot="-5400000">
            <a:off x="6381700" y="40641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365" name="Google Shape;3365;p329"/>
          <p:cNvCxnSpPr>
            <a:endCxn id="3360" idx="0"/>
          </p:cNvCxnSpPr>
          <p:nvPr/>
        </p:nvCxnSpPr>
        <p:spPr>
          <a:xfrm rot="5400000">
            <a:off x="5156321" y="441375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3366" name="Google Shape;3366;p329"/>
          <p:cNvCxnSpPr>
            <a:endCxn id="3355" idx="0"/>
          </p:cNvCxnSpPr>
          <p:nvPr/>
        </p:nvCxnSpPr>
        <p:spPr>
          <a:xfrm rot="-5400000" flipH="1">
            <a:off x="5299496" y="4413309"/>
            <a:ext cx="216000" cy="142800"/>
          </a:xfrm>
          <a:prstGeom prst="bentConnector2">
            <a:avLst/>
          </a:prstGeom>
          <a:noFill/>
          <a:ln w="9525" cap="flat" cmpd="sng">
            <a:solidFill>
              <a:srgbClr val="3583EE"/>
            </a:solidFill>
            <a:prstDash val="solid"/>
            <a:round/>
            <a:headEnd type="none" w="med" len="med"/>
            <a:tailEnd type="none" w="med" len="med"/>
          </a:ln>
        </p:spPr>
      </p:cxnSp>
      <p:grpSp>
        <p:nvGrpSpPr>
          <p:cNvPr id="3367" name="Google Shape;3367;p329"/>
          <p:cNvGrpSpPr/>
          <p:nvPr/>
        </p:nvGrpSpPr>
        <p:grpSpPr>
          <a:xfrm>
            <a:off x="4086396" y="3884254"/>
            <a:ext cx="91500" cy="426380"/>
            <a:chOff x="4086396" y="3884254"/>
            <a:chExt cx="91500" cy="426380"/>
          </a:xfrm>
        </p:grpSpPr>
        <p:sp>
          <p:nvSpPr>
            <p:cNvPr id="3368" name="Google Shape;3368;p329"/>
            <p:cNvSpPr/>
            <p:nvPr/>
          </p:nvSpPr>
          <p:spPr>
            <a:xfrm rot="2700000">
              <a:off x="4104785" y="389558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69" name="Google Shape;3369;p329"/>
            <p:cNvGrpSpPr/>
            <p:nvPr/>
          </p:nvGrpSpPr>
          <p:grpSpPr>
            <a:xfrm rot="-5400000" flipH="1">
              <a:off x="4086396" y="4219134"/>
              <a:ext cx="91500" cy="91500"/>
              <a:chOff x="2173500" y="2173850"/>
              <a:chExt cx="91500" cy="91500"/>
            </a:xfrm>
          </p:grpSpPr>
          <p:sp>
            <p:nvSpPr>
              <p:cNvPr id="3370" name="Google Shape;3370;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71" name="Google Shape;3371;p329"/>
              <p:cNvGrpSpPr/>
              <p:nvPr/>
            </p:nvGrpSpPr>
            <p:grpSpPr>
              <a:xfrm>
                <a:off x="2190354" y="2206800"/>
                <a:ext cx="57802" cy="35149"/>
                <a:chOff x="2296450" y="2017078"/>
                <a:chExt cx="75975" cy="46200"/>
              </a:xfrm>
            </p:grpSpPr>
            <p:sp>
              <p:nvSpPr>
                <p:cNvPr id="3372" name="Google Shape;3372;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3" name="Google Shape;3373;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74" name="Google Shape;3374;p329"/>
            <p:cNvCxnSpPr/>
            <p:nvPr/>
          </p:nvCxnSpPr>
          <p:spPr>
            <a:xfrm rot="-5400000">
              <a:off x="3946450" y="4071450"/>
              <a:ext cx="339300" cy="45300"/>
            </a:xfrm>
            <a:prstGeom prst="bentConnector4">
              <a:avLst>
                <a:gd name="adj1" fmla="val -607"/>
                <a:gd name="adj2" fmla="val -132836"/>
              </a:avLst>
            </a:prstGeom>
            <a:noFill/>
            <a:ln w="9525" cap="flat" cmpd="sng">
              <a:solidFill>
                <a:srgbClr val="3583EE"/>
              </a:solidFill>
              <a:prstDash val="solid"/>
              <a:round/>
              <a:headEnd type="none" w="med" len="med"/>
              <a:tailEnd type="none" w="med" len="med"/>
            </a:ln>
          </p:spPr>
        </p:cxn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GitHub Copilot Diagram 2.1">
  <p:cSld name="GitHub Copilot Diagram 2.1">
    <p:bg>
      <p:bgPr>
        <a:solidFill>
          <a:schemeClr val="dk1"/>
        </a:solidFill>
        <a:effectLst/>
      </p:bgPr>
    </p:bg>
    <p:spTree>
      <p:nvGrpSpPr>
        <p:cNvPr id="1" name="Shape 3375"/>
        <p:cNvGrpSpPr/>
        <p:nvPr/>
      </p:nvGrpSpPr>
      <p:grpSpPr>
        <a:xfrm>
          <a:off x="0" y="0"/>
          <a:ext cx="0" cy="0"/>
          <a:chOff x="0" y="0"/>
          <a:chExt cx="0" cy="0"/>
        </a:xfrm>
      </p:grpSpPr>
      <p:pic>
        <p:nvPicPr>
          <p:cNvPr id="3376" name="Google Shape;3376;p330"/>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77" name="Google Shape;3377;p330"/>
          <p:cNvPicPr preferRelativeResize="0"/>
          <p:nvPr/>
        </p:nvPicPr>
        <p:blipFill rotWithShape="1">
          <a:blip r:embed="rId2">
            <a:alphaModFix/>
          </a:blip>
          <a:srcRect l="-57167" t="50815" r="87679" b="56327"/>
          <a:stretch/>
        </p:blipFill>
        <p:spPr>
          <a:xfrm>
            <a:off x="4505200" y="19474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78" name="Google Shape;3378;p330"/>
          <p:cNvPicPr preferRelativeResize="0"/>
          <p:nvPr/>
        </p:nvPicPr>
        <p:blipFill rotWithShape="1">
          <a:blip r:embed="rId2">
            <a:alphaModFix/>
          </a:blip>
          <a:srcRect l="-53170" t="50126" r="93070" b="52100"/>
          <a:stretch/>
        </p:blipFill>
        <p:spPr>
          <a:xfrm>
            <a:off x="4613275" y="20701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79" name="Google Shape;3379;p330"/>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80" name="Google Shape;3380;p330"/>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81" name="Google Shape;3381;p330"/>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382" name="Google Shape;3382;p330"/>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3" name="Google Shape;3383;p330"/>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4" name="Google Shape;3384;p330"/>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3385" name="Google Shape;3385;p330"/>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3386" name="Google Shape;3386;p330"/>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7" name="Google Shape;3387;p330"/>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8" name="Google Shape;3388;p330"/>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9" name="Google Shape;3389;p330"/>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90" name="Google Shape;3390;p330"/>
          <p:cNvGrpSpPr/>
          <p:nvPr/>
        </p:nvGrpSpPr>
        <p:grpSpPr>
          <a:xfrm>
            <a:off x="3051970" y="894050"/>
            <a:ext cx="1149202" cy="545450"/>
            <a:chOff x="3173800" y="938875"/>
            <a:chExt cx="1149202" cy="545450"/>
          </a:xfrm>
        </p:grpSpPr>
        <p:sp>
          <p:nvSpPr>
            <p:cNvPr id="3391" name="Google Shape;3391;p330"/>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92" name="Google Shape;3392;p330"/>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93" name="Google Shape;3393;p330"/>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94" name="Google Shape;3394;p330"/>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395" name="Google Shape;3395;p330"/>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3396" name="Google Shape;3396;p330"/>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3397" name="Google Shape;3397;p330"/>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3398" name="Google Shape;3398;p330"/>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3399" name="Google Shape;3399;p330"/>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3400" name="Google Shape;3400;p330"/>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3401" name="Google Shape;3401;p330"/>
          <p:cNvSpPr txBox="1"/>
          <p:nvPr/>
        </p:nvSpPr>
        <p:spPr>
          <a:xfrm>
            <a:off x="5170063"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402" name="Google Shape;3402;p330"/>
          <p:cNvSpPr txBox="1"/>
          <p:nvPr/>
        </p:nvSpPr>
        <p:spPr>
          <a:xfrm>
            <a:off x="6016563"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403" name="Google Shape;3403;p330"/>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404" name="Google Shape;3404;p330"/>
          <p:cNvSpPr txBox="1"/>
          <p:nvPr/>
        </p:nvSpPr>
        <p:spPr>
          <a:xfrm>
            <a:off x="6383875" y="1937275"/>
            <a:ext cx="1581900" cy="118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Data Storage</a:t>
            </a:r>
            <a:endParaRPr sz="800">
              <a:solidFill>
                <a:schemeClr val="lt1"/>
              </a:solidFill>
              <a:latin typeface="Inter"/>
              <a:ea typeface="Inter"/>
              <a:cs typeface="Inter"/>
              <a:sym typeface="Inter"/>
            </a:endParaRPr>
          </a:p>
        </p:txBody>
      </p:sp>
      <p:pic>
        <p:nvPicPr>
          <p:cNvPr id="3405" name="Google Shape;3405;p330"/>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406" name="Google Shape;3406;p330"/>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407" name="Google Shape;3407;p330"/>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408" name="Google Shape;3408;p330"/>
          <p:cNvPicPr preferRelativeResize="0"/>
          <p:nvPr/>
        </p:nvPicPr>
        <p:blipFill rotWithShape="1">
          <a:blip r:embed="rId2">
            <a:alphaModFix/>
          </a:blip>
          <a:srcRect l="-53170" t="46533" r="93070" b="55693"/>
          <a:stretch/>
        </p:blipFill>
        <p:spPr>
          <a:xfrm>
            <a:off x="4617238" y="23675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409" name="Google Shape;3409;p330"/>
          <p:cNvSpPr txBox="1"/>
          <p:nvPr/>
        </p:nvSpPr>
        <p:spPr>
          <a:xfrm>
            <a:off x="4601525" y="20512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sp>
        <p:nvSpPr>
          <p:cNvPr id="3410" name="Google Shape;3410;p330"/>
          <p:cNvSpPr txBox="1"/>
          <p:nvPr/>
        </p:nvSpPr>
        <p:spPr>
          <a:xfrm>
            <a:off x="4599463" y="23615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pic>
        <p:nvPicPr>
          <p:cNvPr id="3411" name="Google Shape;3411;p330"/>
          <p:cNvPicPr preferRelativeResize="0"/>
          <p:nvPr/>
        </p:nvPicPr>
        <p:blipFill rotWithShape="1">
          <a:blip r:embed="rId2">
            <a:alphaModFix/>
          </a:blip>
          <a:srcRect l="53942" t="50248" r="20925" b="51977"/>
          <a:stretch/>
        </p:blipFill>
        <p:spPr>
          <a:xfrm>
            <a:off x="4505250" y="2874500"/>
            <a:ext cx="658500" cy="244800"/>
          </a:xfrm>
          <a:prstGeom prst="roundRect">
            <a:avLst>
              <a:gd name="adj" fmla="val 17616"/>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412" name="Google Shape;3412;p330"/>
          <p:cNvPicPr preferRelativeResize="0"/>
          <p:nvPr/>
        </p:nvPicPr>
        <p:blipFill rotWithShape="1">
          <a:blip r:embed="rId2">
            <a:alphaModFix/>
          </a:blip>
          <a:srcRect l="72197" t="51104" r="-10304" b="51104"/>
          <a:stretch/>
        </p:blipFill>
        <p:spPr>
          <a:xfrm>
            <a:off x="5234800" y="2874500"/>
            <a:ext cx="903300" cy="244800"/>
          </a:xfrm>
          <a:prstGeom prst="roundRect">
            <a:avLst>
              <a:gd name="adj" fmla="val 2032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413" name="Google Shape;3413;p330"/>
          <p:cNvSpPr txBox="1"/>
          <p:nvPr/>
        </p:nvSpPr>
        <p:spPr>
          <a:xfrm>
            <a:off x="4457850" y="2872425"/>
            <a:ext cx="7533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Intent Analysis</a:t>
            </a:r>
            <a:endParaRPr sz="600">
              <a:solidFill>
                <a:schemeClr val="lt1"/>
              </a:solidFill>
              <a:latin typeface="Inter"/>
              <a:ea typeface="Inter"/>
              <a:cs typeface="Inter"/>
              <a:sym typeface="Inter"/>
            </a:endParaRPr>
          </a:p>
        </p:txBody>
      </p:sp>
      <p:sp>
        <p:nvSpPr>
          <p:cNvPr id="3414" name="Google Shape;3414;p330"/>
          <p:cNvSpPr txBox="1"/>
          <p:nvPr/>
        </p:nvSpPr>
        <p:spPr>
          <a:xfrm>
            <a:off x="5203000" y="2855425"/>
            <a:ext cx="9669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Response Evaluation</a:t>
            </a:r>
            <a:endParaRPr sz="600">
              <a:solidFill>
                <a:schemeClr val="lt1"/>
              </a:solidFill>
              <a:latin typeface="Inter"/>
              <a:ea typeface="Inter"/>
              <a:cs typeface="Inter"/>
              <a:sym typeface="Inter"/>
            </a:endParaRPr>
          </a:p>
        </p:txBody>
      </p:sp>
      <p:sp>
        <p:nvSpPr>
          <p:cNvPr id="3415" name="Google Shape;3415;p330"/>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16" name="Google Shape;3416;p330"/>
          <p:cNvGrpSpPr/>
          <p:nvPr/>
        </p:nvGrpSpPr>
        <p:grpSpPr>
          <a:xfrm>
            <a:off x="2173500" y="2326250"/>
            <a:ext cx="91500" cy="91500"/>
            <a:chOff x="2173500" y="2173850"/>
            <a:chExt cx="91500" cy="91500"/>
          </a:xfrm>
        </p:grpSpPr>
        <p:sp>
          <p:nvSpPr>
            <p:cNvPr id="3417" name="Google Shape;3417;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18" name="Google Shape;3418;p330"/>
            <p:cNvGrpSpPr/>
            <p:nvPr/>
          </p:nvGrpSpPr>
          <p:grpSpPr>
            <a:xfrm>
              <a:off x="2190354" y="2206800"/>
              <a:ext cx="57802" cy="35149"/>
              <a:chOff x="2296450" y="2017078"/>
              <a:chExt cx="75975" cy="46200"/>
            </a:xfrm>
          </p:grpSpPr>
          <p:sp>
            <p:nvSpPr>
              <p:cNvPr id="3419" name="Google Shape;3419;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0" name="Google Shape;3420;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21" name="Google Shape;3421;p330"/>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422" name="Google Shape;3422;p330"/>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423" name="Google Shape;3423;p330"/>
          <p:cNvGrpSpPr/>
          <p:nvPr/>
        </p:nvGrpSpPr>
        <p:grpSpPr>
          <a:xfrm rot="5400000">
            <a:off x="7929086" y="2494831"/>
            <a:ext cx="91500" cy="91500"/>
            <a:chOff x="2173500" y="2173850"/>
            <a:chExt cx="91500" cy="91500"/>
          </a:xfrm>
        </p:grpSpPr>
        <p:sp>
          <p:nvSpPr>
            <p:cNvPr id="3424" name="Google Shape;3424;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25" name="Google Shape;3425;p330"/>
            <p:cNvGrpSpPr/>
            <p:nvPr/>
          </p:nvGrpSpPr>
          <p:grpSpPr>
            <a:xfrm>
              <a:off x="2190354" y="2206800"/>
              <a:ext cx="57802" cy="35149"/>
              <a:chOff x="2296450" y="2017078"/>
              <a:chExt cx="75975" cy="46200"/>
            </a:xfrm>
          </p:grpSpPr>
          <p:sp>
            <p:nvSpPr>
              <p:cNvPr id="3426" name="Google Shape;3426;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7" name="Google Shape;3427;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28" name="Google Shape;3428;p330"/>
          <p:cNvCxnSpPr>
            <a:endCxn id="3424"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429" name="Google Shape;3429;p330"/>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30" name="Google Shape;3430;p330"/>
          <p:cNvGrpSpPr/>
          <p:nvPr/>
        </p:nvGrpSpPr>
        <p:grpSpPr>
          <a:xfrm>
            <a:off x="5275921" y="1914922"/>
            <a:ext cx="91500" cy="91500"/>
            <a:chOff x="2173500" y="2173850"/>
            <a:chExt cx="91500" cy="91500"/>
          </a:xfrm>
        </p:grpSpPr>
        <p:sp>
          <p:nvSpPr>
            <p:cNvPr id="3431" name="Google Shape;3431;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32" name="Google Shape;3432;p330"/>
            <p:cNvGrpSpPr/>
            <p:nvPr/>
          </p:nvGrpSpPr>
          <p:grpSpPr>
            <a:xfrm>
              <a:off x="2190354" y="2206800"/>
              <a:ext cx="57802" cy="35149"/>
              <a:chOff x="2296450" y="2017078"/>
              <a:chExt cx="75975" cy="46200"/>
            </a:xfrm>
          </p:grpSpPr>
          <p:sp>
            <p:nvSpPr>
              <p:cNvPr id="3433" name="Google Shape;3433;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4" name="Google Shape;3434;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435" name="Google Shape;3435;p330"/>
          <p:cNvGrpSpPr/>
          <p:nvPr/>
        </p:nvGrpSpPr>
        <p:grpSpPr>
          <a:xfrm rot="10800000" flipH="1">
            <a:off x="5275921" y="1561247"/>
            <a:ext cx="91500" cy="91500"/>
            <a:chOff x="2173500" y="2173850"/>
            <a:chExt cx="91500" cy="91500"/>
          </a:xfrm>
        </p:grpSpPr>
        <p:sp>
          <p:nvSpPr>
            <p:cNvPr id="3436" name="Google Shape;3436;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37" name="Google Shape;3437;p330"/>
            <p:cNvGrpSpPr/>
            <p:nvPr/>
          </p:nvGrpSpPr>
          <p:grpSpPr>
            <a:xfrm>
              <a:off x="2190354" y="2206800"/>
              <a:ext cx="57802" cy="35149"/>
              <a:chOff x="2296450" y="2017078"/>
              <a:chExt cx="75975" cy="46200"/>
            </a:xfrm>
          </p:grpSpPr>
          <p:sp>
            <p:nvSpPr>
              <p:cNvPr id="3438" name="Google Shape;3438;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9" name="Google Shape;3439;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40" name="Google Shape;3440;p330"/>
          <p:cNvCxnSpPr>
            <a:stCxn id="3436" idx="0"/>
            <a:endCxn id="3431" idx="0"/>
          </p:cNvCxnSpPr>
          <p:nvPr/>
        </p:nvCxnSpPr>
        <p:spPr>
          <a:xfrm>
            <a:off x="5321671" y="1652747"/>
            <a:ext cx="0" cy="262200"/>
          </a:xfrm>
          <a:prstGeom prst="straightConnector1">
            <a:avLst/>
          </a:prstGeom>
          <a:noFill/>
          <a:ln w="9525" cap="flat" cmpd="sng">
            <a:solidFill>
              <a:srgbClr val="3583EE"/>
            </a:solidFill>
            <a:prstDash val="solid"/>
            <a:round/>
            <a:headEnd type="none" w="med" len="med"/>
            <a:tailEnd type="none" w="med" len="med"/>
          </a:ln>
        </p:spPr>
      </p:cxnSp>
      <p:sp>
        <p:nvSpPr>
          <p:cNvPr id="3441" name="Google Shape;3441;p330"/>
          <p:cNvSpPr/>
          <p:nvPr/>
        </p:nvSpPr>
        <p:spPr>
          <a:xfrm rot="2700000">
            <a:off x="4476460" y="23015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42" name="Google Shape;3442;p330"/>
          <p:cNvGrpSpPr/>
          <p:nvPr/>
        </p:nvGrpSpPr>
        <p:grpSpPr>
          <a:xfrm rot="5400000">
            <a:off x="4214093" y="2283185"/>
            <a:ext cx="91500" cy="91500"/>
            <a:chOff x="2173500" y="2173850"/>
            <a:chExt cx="91500" cy="91500"/>
          </a:xfrm>
        </p:grpSpPr>
        <p:sp>
          <p:nvSpPr>
            <p:cNvPr id="3443" name="Google Shape;3443;p330"/>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44" name="Google Shape;3444;p330"/>
            <p:cNvGrpSpPr/>
            <p:nvPr/>
          </p:nvGrpSpPr>
          <p:grpSpPr>
            <a:xfrm>
              <a:off x="2190354" y="2206800"/>
              <a:ext cx="57802" cy="35149"/>
              <a:chOff x="2296450" y="2017078"/>
              <a:chExt cx="75975" cy="46200"/>
            </a:xfrm>
          </p:grpSpPr>
          <p:sp>
            <p:nvSpPr>
              <p:cNvPr id="3445" name="Google Shape;3445;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6" name="Google Shape;3446;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47" name="Google Shape;3447;p330"/>
          <p:cNvCxnSpPr>
            <a:stCxn id="3443" idx="0"/>
          </p:cNvCxnSpPr>
          <p:nvPr/>
        </p:nvCxnSpPr>
        <p:spPr>
          <a:xfrm>
            <a:off x="4305593" y="2328935"/>
            <a:ext cx="175500" cy="0"/>
          </a:xfrm>
          <a:prstGeom prst="straightConnector1">
            <a:avLst/>
          </a:prstGeom>
          <a:noFill/>
          <a:ln w="9525" cap="flat" cmpd="sng">
            <a:solidFill>
              <a:srgbClr val="3FB950"/>
            </a:solidFill>
            <a:prstDash val="solid"/>
            <a:round/>
            <a:headEnd type="none" w="med" len="med"/>
            <a:tailEnd type="none" w="med" len="med"/>
          </a:ln>
        </p:spPr>
      </p:cxnSp>
      <p:sp>
        <p:nvSpPr>
          <p:cNvPr id="3448" name="Google Shape;3448;p330"/>
          <p:cNvSpPr/>
          <p:nvPr/>
        </p:nvSpPr>
        <p:spPr>
          <a:xfrm rot="2700000">
            <a:off x="6119610" y="22817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49" name="Google Shape;3449;p330"/>
          <p:cNvGrpSpPr/>
          <p:nvPr/>
        </p:nvGrpSpPr>
        <p:grpSpPr>
          <a:xfrm rot="-5400000">
            <a:off x="6329889" y="2264433"/>
            <a:ext cx="91500" cy="91500"/>
            <a:chOff x="2173500" y="2173850"/>
            <a:chExt cx="91500" cy="91500"/>
          </a:xfrm>
        </p:grpSpPr>
        <p:sp>
          <p:nvSpPr>
            <p:cNvPr id="3450" name="Google Shape;3450;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51" name="Google Shape;3451;p330"/>
            <p:cNvGrpSpPr/>
            <p:nvPr/>
          </p:nvGrpSpPr>
          <p:grpSpPr>
            <a:xfrm>
              <a:off x="2190354" y="2206800"/>
              <a:ext cx="57802" cy="35149"/>
              <a:chOff x="2296450" y="2017078"/>
              <a:chExt cx="75975" cy="46200"/>
            </a:xfrm>
          </p:grpSpPr>
          <p:sp>
            <p:nvSpPr>
              <p:cNvPr id="3452" name="Google Shape;3452;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3" name="Google Shape;3453;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54" name="Google Shape;3454;p330"/>
          <p:cNvCxnSpPr/>
          <p:nvPr/>
        </p:nvCxnSpPr>
        <p:spPr>
          <a:xfrm>
            <a:off x="6132238" y="2308617"/>
            <a:ext cx="231900" cy="0"/>
          </a:xfrm>
          <a:prstGeom prst="straightConnector1">
            <a:avLst/>
          </a:prstGeom>
          <a:noFill/>
          <a:ln w="9525" cap="flat" cmpd="sng">
            <a:solidFill>
              <a:srgbClr val="A371F7"/>
            </a:solidFill>
            <a:prstDash val="solid"/>
            <a:round/>
            <a:headEnd type="none" w="med" len="med"/>
            <a:tailEnd type="none" w="med" len="med"/>
          </a:ln>
        </p:spPr>
      </p:cxnSp>
      <p:grpSp>
        <p:nvGrpSpPr>
          <p:cNvPr id="3455" name="Google Shape;3455;p330"/>
          <p:cNvGrpSpPr/>
          <p:nvPr/>
        </p:nvGrpSpPr>
        <p:grpSpPr>
          <a:xfrm>
            <a:off x="4761471" y="2825572"/>
            <a:ext cx="91500" cy="91500"/>
            <a:chOff x="2173500" y="2173850"/>
            <a:chExt cx="91500" cy="91500"/>
          </a:xfrm>
        </p:grpSpPr>
        <p:sp>
          <p:nvSpPr>
            <p:cNvPr id="3456" name="Google Shape;3456;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57" name="Google Shape;3457;p330"/>
            <p:cNvGrpSpPr/>
            <p:nvPr/>
          </p:nvGrpSpPr>
          <p:grpSpPr>
            <a:xfrm>
              <a:off x="2190354" y="2206800"/>
              <a:ext cx="57802" cy="35149"/>
              <a:chOff x="2296450" y="2017078"/>
              <a:chExt cx="75975" cy="46200"/>
            </a:xfrm>
          </p:grpSpPr>
          <p:sp>
            <p:nvSpPr>
              <p:cNvPr id="3458" name="Google Shape;3458;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9" name="Google Shape;3459;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460" name="Google Shape;3460;p330"/>
          <p:cNvSpPr/>
          <p:nvPr/>
        </p:nvSpPr>
        <p:spPr>
          <a:xfrm rot="2700000">
            <a:off x="5246135" y="26744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1" name="Google Shape;3461;p330"/>
          <p:cNvSpPr/>
          <p:nvPr/>
        </p:nvSpPr>
        <p:spPr>
          <a:xfrm rot="2700000">
            <a:off x="5659085" y="2843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62" name="Google Shape;3462;p330"/>
          <p:cNvGrpSpPr/>
          <p:nvPr/>
        </p:nvGrpSpPr>
        <p:grpSpPr>
          <a:xfrm rot="10800000">
            <a:off x="5321671" y="2653359"/>
            <a:ext cx="91500" cy="91500"/>
            <a:chOff x="2173500" y="2173850"/>
            <a:chExt cx="91500" cy="91500"/>
          </a:xfrm>
        </p:grpSpPr>
        <p:sp>
          <p:nvSpPr>
            <p:cNvPr id="3463" name="Google Shape;3463;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64" name="Google Shape;3464;p330"/>
            <p:cNvGrpSpPr/>
            <p:nvPr/>
          </p:nvGrpSpPr>
          <p:grpSpPr>
            <a:xfrm>
              <a:off x="2190354" y="2206800"/>
              <a:ext cx="57802" cy="35149"/>
              <a:chOff x="2296450" y="2017078"/>
              <a:chExt cx="75975" cy="46200"/>
            </a:xfrm>
          </p:grpSpPr>
          <p:sp>
            <p:nvSpPr>
              <p:cNvPr id="3465" name="Google Shape;3465;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6" name="Google Shape;3466;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467" name="Google Shape;3467;p330"/>
          <p:cNvGrpSpPr/>
          <p:nvPr/>
        </p:nvGrpSpPr>
        <p:grpSpPr>
          <a:xfrm>
            <a:off x="4800425" y="2733972"/>
            <a:ext cx="475500" cy="99075"/>
            <a:chOff x="4802375" y="2575372"/>
            <a:chExt cx="475500" cy="99075"/>
          </a:xfrm>
        </p:grpSpPr>
        <p:cxnSp>
          <p:nvCxnSpPr>
            <p:cNvPr id="3468" name="Google Shape;3468;p330"/>
            <p:cNvCxnSpPr/>
            <p:nvPr/>
          </p:nvCxnSpPr>
          <p:spPr>
            <a:xfrm rot="10800000">
              <a:off x="4807221" y="2622547"/>
              <a:ext cx="0" cy="51900"/>
            </a:xfrm>
            <a:prstGeom prst="straightConnector1">
              <a:avLst/>
            </a:prstGeom>
            <a:noFill/>
            <a:ln w="9525" cap="flat" cmpd="sng">
              <a:solidFill>
                <a:srgbClr val="3583EE"/>
              </a:solidFill>
              <a:prstDash val="solid"/>
              <a:round/>
              <a:headEnd type="none" w="med" len="med"/>
              <a:tailEnd type="none" w="med" len="med"/>
            </a:ln>
          </p:spPr>
        </p:cxnSp>
        <p:cxnSp>
          <p:nvCxnSpPr>
            <p:cNvPr id="3469" name="Google Shape;3469;p330"/>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470" name="Google Shape;3470;p330"/>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3471" name="Google Shape;3471;p330"/>
          <p:cNvGrpSpPr/>
          <p:nvPr/>
        </p:nvGrpSpPr>
        <p:grpSpPr>
          <a:xfrm flipH="1">
            <a:off x="5359060" y="2724450"/>
            <a:ext cx="331233" cy="125525"/>
            <a:chOff x="4802375" y="2575372"/>
            <a:chExt cx="475500" cy="125525"/>
          </a:xfrm>
        </p:grpSpPr>
        <p:cxnSp>
          <p:nvCxnSpPr>
            <p:cNvPr id="3472" name="Google Shape;3472;p330"/>
            <p:cNvCxnSpPr/>
            <p:nvPr/>
          </p:nvCxnSpPr>
          <p:spPr>
            <a:xfrm rot="10800000">
              <a:off x="4807211" y="2618397"/>
              <a:ext cx="0" cy="82500"/>
            </a:xfrm>
            <a:prstGeom prst="straightConnector1">
              <a:avLst/>
            </a:prstGeom>
            <a:noFill/>
            <a:ln w="9525" cap="flat" cmpd="sng">
              <a:solidFill>
                <a:srgbClr val="3583EE"/>
              </a:solidFill>
              <a:prstDash val="solid"/>
              <a:round/>
              <a:headEnd type="none" w="med" len="med"/>
              <a:tailEnd type="none" w="med" len="med"/>
            </a:ln>
          </p:spPr>
        </p:cxnSp>
        <p:cxnSp>
          <p:nvCxnSpPr>
            <p:cNvPr id="3473" name="Google Shape;3473;p330"/>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474" name="Google Shape;3474;p330"/>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sp>
        <p:nvSpPr>
          <p:cNvPr id="3475" name="Google Shape;3475;p330"/>
          <p:cNvSpPr/>
          <p:nvPr/>
        </p:nvSpPr>
        <p:spPr>
          <a:xfrm>
            <a:off x="163750" y="4161625"/>
            <a:ext cx="26544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76" name="Google Shape;3476;p330"/>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477" name="Google Shape;3477;p330"/>
          <p:cNvGrpSpPr/>
          <p:nvPr/>
        </p:nvGrpSpPr>
        <p:grpSpPr>
          <a:xfrm>
            <a:off x="271173" y="4452369"/>
            <a:ext cx="474645" cy="91500"/>
            <a:chOff x="327448" y="4496432"/>
            <a:chExt cx="474645" cy="91500"/>
          </a:xfrm>
        </p:grpSpPr>
        <p:sp>
          <p:nvSpPr>
            <p:cNvPr id="3478" name="Google Shape;3478;p330"/>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79" name="Google Shape;3479;p330"/>
            <p:cNvGrpSpPr/>
            <p:nvPr/>
          </p:nvGrpSpPr>
          <p:grpSpPr>
            <a:xfrm rot="-5400000" flipH="1">
              <a:off x="710593" y="4496432"/>
              <a:ext cx="91500" cy="91500"/>
              <a:chOff x="2173500" y="2173850"/>
              <a:chExt cx="91500" cy="91500"/>
            </a:xfrm>
          </p:grpSpPr>
          <p:sp>
            <p:nvSpPr>
              <p:cNvPr id="3480" name="Google Shape;3480;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81" name="Google Shape;3481;p330"/>
              <p:cNvGrpSpPr/>
              <p:nvPr/>
            </p:nvGrpSpPr>
            <p:grpSpPr>
              <a:xfrm>
                <a:off x="2190354" y="2206800"/>
                <a:ext cx="57802" cy="35149"/>
                <a:chOff x="2296450" y="2017078"/>
                <a:chExt cx="75975" cy="46200"/>
              </a:xfrm>
            </p:grpSpPr>
            <p:sp>
              <p:nvSpPr>
                <p:cNvPr id="3482" name="Google Shape;3482;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3" name="Google Shape;3483;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84" name="Google Shape;3484;p330"/>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485" name="Google Shape;3485;p330"/>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486" name="Google Shape;3486;p330"/>
          <p:cNvGrpSpPr/>
          <p:nvPr/>
        </p:nvGrpSpPr>
        <p:grpSpPr>
          <a:xfrm>
            <a:off x="873273" y="4452369"/>
            <a:ext cx="474645" cy="91500"/>
            <a:chOff x="966923" y="4483757"/>
            <a:chExt cx="474645" cy="91500"/>
          </a:xfrm>
        </p:grpSpPr>
        <p:sp>
          <p:nvSpPr>
            <p:cNvPr id="3487" name="Google Shape;3487;p330"/>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88" name="Google Shape;3488;p330"/>
            <p:cNvGrpSpPr/>
            <p:nvPr/>
          </p:nvGrpSpPr>
          <p:grpSpPr>
            <a:xfrm rot="-5400000" flipH="1">
              <a:off x="1350068" y="4483757"/>
              <a:ext cx="91500" cy="91500"/>
              <a:chOff x="2173500" y="2173850"/>
              <a:chExt cx="91500" cy="91500"/>
            </a:xfrm>
          </p:grpSpPr>
          <p:sp>
            <p:nvSpPr>
              <p:cNvPr id="3489" name="Google Shape;3489;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90" name="Google Shape;3490;p330"/>
              <p:cNvGrpSpPr/>
              <p:nvPr/>
            </p:nvGrpSpPr>
            <p:grpSpPr>
              <a:xfrm>
                <a:off x="2190354" y="2206800"/>
                <a:ext cx="57802" cy="35149"/>
                <a:chOff x="2296450" y="2017078"/>
                <a:chExt cx="75975" cy="46200"/>
              </a:xfrm>
            </p:grpSpPr>
            <p:sp>
              <p:nvSpPr>
                <p:cNvPr id="3491" name="Google Shape;3491;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2" name="Google Shape;3492;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93" name="Google Shape;3493;p330"/>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494" name="Google Shape;3494;p330"/>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495" name="Google Shape;3495;p330"/>
          <p:cNvGrpSpPr/>
          <p:nvPr/>
        </p:nvGrpSpPr>
        <p:grpSpPr>
          <a:xfrm>
            <a:off x="1551573" y="4452369"/>
            <a:ext cx="474645" cy="91500"/>
            <a:chOff x="1652423" y="4483757"/>
            <a:chExt cx="474645" cy="91500"/>
          </a:xfrm>
        </p:grpSpPr>
        <p:sp>
          <p:nvSpPr>
            <p:cNvPr id="3496" name="Google Shape;3496;p330"/>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97" name="Google Shape;3497;p330"/>
            <p:cNvGrpSpPr/>
            <p:nvPr/>
          </p:nvGrpSpPr>
          <p:grpSpPr>
            <a:xfrm rot="-5400000" flipH="1">
              <a:off x="2035568" y="4483757"/>
              <a:ext cx="91500" cy="91500"/>
              <a:chOff x="2173500" y="2173850"/>
              <a:chExt cx="91500" cy="91500"/>
            </a:xfrm>
          </p:grpSpPr>
          <p:sp>
            <p:nvSpPr>
              <p:cNvPr id="3498" name="Google Shape;3498;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99" name="Google Shape;3499;p330"/>
              <p:cNvGrpSpPr/>
              <p:nvPr/>
            </p:nvGrpSpPr>
            <p:grpSpPr>
              <a:xfrm>
                <a:off x="2190354" y="2206800"/>
                <a:ext cx="57802" cy="35149"/>
                <a:chOff x="2296450" y="2017078"/>
                <a:chExt cx="75975" cy="46200"/>
              </a:xfrm>
            </p:grpSpPr>
            <p:sp>
              <p:nvSpPr>
                <p:cNvPr id="3500" name="Google Shape;3500;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1" name="Google Shape;3501;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502" name="Google Shape;3502;p330"/>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503" name="Google Shape;3503;p330"/>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504" name="Google Shape;3504;p330"/>
          <p:cNvGrpSpPr/>
          <p:nvPr/>
        </p:nvGrpSpPr>
        <p:grpSpPr>
          <a:xfrm>
            <a:off x="2229873" y="4452369"/>
            <a:ext cx="474645" cy="91500"/>
            <a:chOff x="2362348" y="4483757"/>
            <a:chExt cx="474645" cy="91500"/>
          </a:xfrm>
        </p:grpSpPr>
        <p:sp>
          <p:nvSpPr>
            <p:cNvPr id="3505" name="Google Shape;3505;p330"/>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06" name="Google Shape;3506;p330"/>
            <p:cNvGrpSpPr/>
            <p:nvPr/>
          </p:nvGrpSpPr>
          <p:grpSpPr>
            <a:xfrm rot="-5400000" flipH="1">
              <a:off x="2745493" y="4483757"/>
              <a:ext cx="91500" cy="91500"/>
              <a:chOff x="2173500" y="2173850"/>
              <a:chExt cx="91500" cy="91500"/>
            </a:xfrm>
          </p:grpSpPr>
          <p:sp>
            <p:nvSpPr>
              <p:cNvPr id="3507" name="Google Shape;3507;p330"/>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08" name="Google Shape;3508;p330"/>
              <p:cNvGrpSpPr/>
              <p:nvPr/>
            </p:nvGrpSpPr>
            <p:grpSpPr>
              <a:xfrm>
                <a:off x="2190354" y="2206800"/>
                <a:ext cx="57802" cy="35149"/>
                <a:chOff x="2296450" y="2017078"/>
                <a:chExt cx="75975" cy="46200"/>
              </a:xfrm>
            </p:grpSpPr>
            <p:sp>
              <p:nvSpPr>
                <p:cNvPr id="3509" name="Google Shape;3509;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0" name="Google Shape;3510;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511" name="Google Shape;3511;p330"/>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512" name="Google Shape;3512;p330"/>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513" name="Google Shape;3513;p330"/>
          <p:cNvSpPr/>
          <p:nvPr/>
        </p:nvSpPr>
        <p:spPr>
          <a:xfrm>
            <a:off x="3964600" y="370252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4" name="Google Shape;3514;p330"/>
          <p:cNvSpPr/>
          <p:nvPr/>
        </p:nvSpPr>
        <p:spPr>
          <a:xfrm>
            <a:off x="2619825" y="370132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5" name="Google Shape;3515;p330"/>
          <p:cNvSpPr txBox="1"/>
          <p:nvPr/>
        </p:nvSpPr>
        <p:spPr>
          <a:xfrm>
            <a:off x="2619825" y="366472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516" name="Google Shape;3516;p330"/>
          <p:cNvSpPr/>
          <p:nvPr/>
        </p:nvSpPr>
        <p:spPr>
          <a:xfrm>
            <a:off x="4130950" y="38005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7" name="Google Shape;3517;p330"/>
          <p:cNvSpPr/>
          <p:nvPr/>
        </p:nvSpPr>
        <p:spPr>
          <a:xfrm>
            <a:off x="4130950" y="41354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8" name="Google Shape;3518;p330"/>
          <p:cNvSpPr/>
          <p:nvPr/>
        </p:nvSpPr>
        <p:spPr>
          <a:xfrm>
            <a:off x="4130950" y="447032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9" name="Google Shape;3519;p330"/>
          <p:cNvSpPr/>
          <p:nvPr/>
        </p:nvSpPr>
        <p:spPr>
          <a:xfrm>
            <a:off x="5522196" y="447030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20" name="Google Shape;3520;p330"/>
          <p:cNvSpPr txBox="1"/>
          <p:nvPr/>
        </p:nvSpPr>
        <p:spPr>
          <a:xfrm>
            <a:off x="4129000" y="37946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521" name="Google Shape;3521;p330"/>
          <p:cNvSpPr txBox="1"/>
          <p:nvPr/>
        </p:nvSpPr>
        <p:spPr>
          <a:xfrm>
            <a:off x="4129000" y="41354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3522" name="Google Shape;3522;p330"/>
          <p:cNvSpPr txBox="1"/>
          <p:nvPr/>
        </p:nvSpPr>
        <p:spPr>
          <a:xfrm>
            <a:off x="4130842"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3523" name="Google Shape;3523;p330"/>
          <p:cNvSpPr txBox="1"/>
          <p:nvPr/>
        </p:nvSpPr>
        <p:spPr>
          <a:xfrm>
            <a:off x="5511069"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sp>
        <p:nvSpPr>
          <p:cNvPr id="3524" name="Google Shape;3524;p330"/>
          <p:cNvSpPr/>
          <p:nvPr/>
        </p:nvSpPr>
        <p:spPr>
          <a:xfrm rot="2700000">
            <a:off x="6519335" y="42304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5" name="Google Shape;3525;p330"/>
          <p:cNvSpPr/>
          <p:nvPr/>
        </p:nvSpPr>
        <p:spPr>
          <a:xfrm rot="2700000">
            <a:off x="5307985" y="43490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26" name="Google Shape;3526;p330"/>
          <p:cNvGrpSpPr/>
          <p:nvPr/>
        </p:nvGrpSpPr>
        <p:grpSpPr>
          <a:xfrm>
            <a:off x="4779146" y="3074572"/>
            <a:ext cx="967013" cy="764438"/>
            <a:chOff x="4761471" y="2869522"/>
            <a:chExt cx="967013" cy="764438"/>
          </a:xfrm>
        </p:grpSpPr>
        <p:grpSp>
          <p:nvGrpSpPr>
            <p:cNvPr id="3527" name="Google Shape;3527;p330"/>
            <p:cNvGrpSpPr/>
            <p:nvPr/>
          </p:nvGrpSpPr>
          <p:grpSpPr>
            <a:xfrm rot="10800000">
              <a:off x="5636983" y="2869522"/>
              <a:ext cx="91500" cy="91500"/>
              <a:chOff x="2173500" y="2173850"/>
              <a:chExt cx="91500" cy="91500"/>
            </a:xfrm>
          </p:grpSpPr>
          <p:sp>
            <p:nvSpPr>
              <p:cNvPr id="3528" name="Google Shape;3528;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29" name="Google Shape;3529;p330"/>
              <p:cNvGrpSpPr/>
              <p:nvPr/>
            </p:nvGrpSpPr>
            <p:grpSpPr>
              <a:xfrm>
                <a:off x="2190354" y="2206800"/>
                <a:ext cx="57802" cy="35149"/>
                <a:chOff x="2296450" y="2017078"/>
                <a:chExt cx="75975" cy="46200"/>
              </a:xfrm>
            </p:grpSpPr>
            <p:sp>
              <p:nvSpPr>
                <p:cNvPr id="3530" name="Google Shape;3530;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1" name="Google Shape;3531;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532" name="Google Shape;3532;p330"/>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33" name="Google Shape;3533;p330"/>
            <p:cNvGrpSpPr/>
            <p:nvPr/>
          </p:nvGrpSpPr>
          <p:grpSpPr>
            <a:xfrm>
              <a:off x="4761471" y="3542459"/>
              <a:ext cx="91500" cy="91500"/>
              <a:chOff x="2173500" y="2173850"/>
              <a:chExt cx="91500" cy="91500"/>
            </a:xfrm>
          </p:grpSpPr>
          <p:sp>
            <p:nvSpPr>
              <p:cNvPr id="3534" name="Google Shape;3534;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35" name="Google Shape;3535;p330"/>
              <p:cNvGrpSpPr/>
              <p:nvPr/>
            </p:nvGrpSpPr>
            <p:grpSpPr>
              <a:xfrm>
                <a:off x="2190354" y="2206800"/>
                <a:ext cx="57802" cy="35149"/>
                <a:chOff x="2296450" y="2017078"/>
                <a:chExt cx="75975" cy="46200"/>
              </a:xfrm>
            </p:grpSpPr>
            <p:sp>
              <p:nvSpPr>
                <p:cNvPr id="3536" name="Google Shape;3536;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7" name="Google Shape;3537;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538" name="Google Shape;3538;p330"/>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539" name="Google Shape;3539;p330"/>
            <p:cNvCxnSpPr>
              <a:endCxn id="3534"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3540" name="Google Shape;3540;p330"/>
            <p:cNvCxnSpPr>
              <a:stCxn id="3528"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grpSp>
        <p:nvGrpSpPr>
          <p:cNvPr id="3541" name="Google Shape;3541;p330"/>
          <p:cNvGrpSpPr/>
          <p:nvPr/>
        </p:nvGrpSpPr>
        <p:grpSpPr>
          <a:xfrm rot="5400000">
            <a:off x="6500946" y="3871284"/>
            <a:ext cx="91500" cy="91500"/>
            <a:chOff x="2173500" y="2173850"/>
            <a:chExt cx="91500" cy="91500"/>
          </a:xfrm>
        </p:grpSpPr>
        <p:sp>
          <p:nvSpPr>
            <p:cNvPr id="3542" name="Google Shape;3542;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43" name="Google Shape;3543;p330"/>
            <p:cNvGrpSpPr/>
            <p:nvPr/>
          </p:nvGrpSpPr>
          <p:grpSpPr>
            <a:xfrm>
              <a:off x="2190354" y="2206800"/>
              <a:ext cx="57802" cy="35149"/>
              <a:chOff x="2296450" y="2017078"/>
              <a:chExt cx="75975" cy="46200"/>
            </a:xfrm>
          </p:grpSpPr>
          <p:sp>
            <p:nvSpPr>
              <p:cNvPr id="3544" name="Google Shape;3544;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5" name="Google Shape;3545;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546" name="Google Shape;3546;p330"/>
          <p:cNvGrpSpPr/>
          <p:nvPr/>
        </p:nvGrpSpPr>
        <p:grpSpPr>
          <a:xfrm rot="-5400000" flipH="1">
            <a:off x="5478896" y="4546959"/>
            <a:ext cx="91500" cy="91500"/>
            <a:chOff x="2173500" y="2173850"/>
            <a:chExt cx="91500" cy="91500"/>
          </a:xfrm>
        </p:grpSpPr>
        <p:sp>
          <p:nvSpPr>
            <p:cNvPr id="3547" name="Google Shape;3547;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48" name="Google Shape;3548;p330"/>
            <p:cNvGrpSpPr/>
            <p:nvPr/>
          </p:nvGrpSpPr>
          <p:grpSpPr>
            <a:xfrm>
              <a:off x="2190354" y="2206800"/>
              <a:ext cx="57802" cy="35149"/>
              <a:chOff x="2296450" y="2017078"/>
              <a:chExt cx="75975" cy="46200"/>
            </a:xfrm>
          </p:grpSpPr>
          <p:sp>
            <p:nvSpPr>
              <p:cNvPr id="3549" name="Google Shape;3549;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0" name="Google Shape;3550;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551" name="Google Shape;3551;p330"/>
          <p:cNvGrpSpPr/>
          <p:nvPr/>
        </p:nvGrpSpPr>
        <p:grpSpPr>
          <a:xfrm rot="5400000">
            <a:off x="5101871" y="4546959"/>
            <a:ext cx="91500" cy="91500"/>
            <a:chOff x="2173500" y="2173850"/>
            <a:chExt cx="91500" cy="91500"/>
          </a:xfrm>
        </p:grpSpPr>
        <p:sp>
          <p:nvSpPr>
            <p:cNvPr id="3552" name="Google Shape;3552;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53" name="Google Shape;3553;p330"/>
            <p:cNvGrpSpPr/>
            <p:nvPr/>
          </p:nvGrpSpPr>
          <p:grpSpPr>
            <a:xfrm>
              <a:off x="2190354" y="2206800"/>
              <a:ext cx="57802" cy="35149"/>
              <a:chOff x="2296450" y="2017078"/>
              <a:chExt cx="75975" cy="46200"/>
            </a:xfrm>
          </p:grpSpPr>
          <p:sp>
            <p:nvSpPr>
              <p:cNvPr id="3554" name="Google Shape;3554;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5" name="Google Shape;3555;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556" name="Google Shape;3556;p330"/>
          <p:cNvCxnSpPr/>
          <p:nvPr/>
        </p:nvCxnSpPr>
        <p:spPr>
          <a:xfrm rot="-5400000">
            <a:off x="6381700" y="40641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557" name="Google Shape;3557;p330"/>
          <p:cNvCxnSpPr>
            <a:endCxn id="3552" idx="0"/>
          </p:cNvCxnSpPr>
          <p:nvPr/>
        </p:nvCxnSpPr>
        <p:spPr>
          <a:xfrm rot="5400000">
            <a:off x="5156321" y="441375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3558" name="Google Shape;3558;p330"/>
          <p:cNvCxnSpPr>
            <a:endCxn id="3547" idx="0"/>
          </p:cNvCxnSpPr>
          <p:nvPr/>
        </p:nvCxnSpPr>
        <p:spPr>
          <a:xfrm rot="-5400000" flipH="1">
            <a:off x="5299496" y="4413309"/>
            <a:ext cx="216000" cy="142800"/>
          </a:xfrm>
          <a:prstGeom prst="bentConnector2">
            <a:avLst/>
          </a:prstGeom>
          <a:noFill/>
          <a:ln w="9525" cap="flat" cmpd="sng">
            <a:solidFill>
              <a:srgbClr val="3583EE"/>
            </a:solidFill>
            <a:prstDash val="solid"/>
            <a:round/>
            <a:headEnd type="none" w="med" len="med"/>
            <a:tailEnd type="none" w="med" len="med"/>
          </a:ln>
        </p:spPr>
      </p:cxnSp>
      <p:grpSp>
        <p:nvGrpSpPr>
          <p:cNvPr id="3559" name="Google Shape;3559;p330"/>
          <p:cNvGrpSpPr/>
          <p:nvPr/>
        </p:nvGrpSpPr>
        <p:grpSpPr>
          <a:xfrm>
            <a:off x="4086396" y="3884254"/>
            <a:ext cx="91500" cy="426380"/>
            <a:chOff x="4086396" y="3884254"/>
            <a:chExt cx="91500" cy="426380"/>
          </a:xfrm>
        </p:grpSpPr>
        <p:sp>
          <p:nvSpPr>
            <p:cNvPr id="3560" name="Google Shape;3560;p330"/>
            <p:cNvSpPr/>
            <p:nvPr/>
          </p:nvSpPr>
          <p:spPr>
            <a:xfrm rot="2700000">
              <a:off x="4104785" y="389558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61" name="Google Shape;3561;p330"/>
            <p:cNvGrpSpPr/>
            <p:nvPr/>
          </p:nvGrpSpPr>
          <p:grpSpPr>
            <a:xfrm rot="-5400000" flipH="1">
              <a:off x="4086396" y="4219134"/>
              <a:ext cx="91500" cy="91500"/>
              <a:chOff x="2173500" y="2173850"/>
              <a:chExt cx="91500" cy="91500"/>
            </a:xfrm>
          </p:grpSpPr>
          <p:sp>
            <p:nvSpPr>
              <p:cNvPr id="3562" name="Google Shape;3562;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63" name="Google Shape;3563;p330"/>
              <p:cNvGrpSpPr/>
              <p:nvPr/>
            </p:nvGrpSpPr>
            <p:grpSpPr>
              <a:xfrm>
                <a:off x="2190354" y="2206800"/>
                <a:ext cx="57802" cy="35149"/>
                <a:chOff x="2296450" y="2017078"/>
                <a:chExt cx="75975" cy="46200"/>
              </a:xfrm>
            </p:grpSpPr>
            <p:sp>
              <p:nvSpPr>
                <p:cNvPr id="3564" name="Google Shape;3564;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65" name="Google Shape;3565;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566" name="Google Shape;3566;p330"/>
            <p:cNvCxnSpPr/>
            <p:nvPr/>
          </p:nvCxnSpPr>
          <p:spPr>
            <a:xfrm rot="-5400000">
              <a:off x="3946450" y="4071450"/>
              <a:ext cx="339300" cy="45300"/>
            </a:xfrm>
            <a:prstGeom prst="bentConnector4">
              <a:avLst>
                <a:gd name="adj1" fmla="val -607"/>
                <a:gd name="adj2" fmla="val -132836"/>
              </a:avLst>
            </a:prstGeom>
            <a:noFill/>
            <a:ln w="9525" cap="flat" cmpd="sng">
              <a:solidFill>
                <a:srgbClr val="3583EE"/>
              </a:solidFill>
              <a:prstDash val="solid"/>
              <a:round/>
              <a:headEnd type="none" w="med" len="med"/>
              <a:tailEnd type="none" w="med" len="med"/>
            </a:ln>
          </p:spPr>
        </p:cxn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GitHub Copilot Diagram 3">
  <p:cSld name="GitHub Copilot Diagram 3">
    <p:bg>
      <p:bgPr>
        <a:solidFill>
          <a:schemeClr val="dk1"/>
        </a:solidFill>
        <a:effectLst/>
      </p:bgPr>
    </p:bg>
    <p:spTree>
      <p:nvGrpSpPr>
        <p:cNvPr id="1" name="Shape 3567"/>
        <p:cNvGrpSpPr/>
        <p:nvPr/>
      </p:nvGrpSpPr>
      <p:grpSpPr>
        <a:xfrm>
          <a:off x="0" y="0"/>
          <a:ext cx="0" cy="0"/>
          <a:chOff x="0" y="0"/>
          <a:chExt cx="0" cy="0"/>
        </a:xfrm>
      </p:grpSpPr>
      <p:pic>
        <p:nvPicPr>
          <p:cNvPr id="3568" name="Google Shape;3568;p331"/>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69" name="Google Shape;3569;p331"/>
          <p:cNvPicPr preferRelativeResize="0"/>
          <p:nvPr/>
        </p:nvPicPr>
        <p:blipFill rotWithShape="1">
          <a:blip r:embed="rId2">
            <a:alphaModFix/>
          </a:blip>
          <a:srcRect l="-57167" t="50815" r="87679" b="56327"/>
          <a:stretch/>
        </p:blipFill>
        <p:spPr>
          <a:xfrm>
            <a:off x="4505200" y="21760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70" name="Google Shape;3570;p331"/>
          <p:cNvPicPr preferRelativeResize="0"/>
          <p:nvPr/>
        </p:nvPicPr>
        <p:blipFill rotWithShape="1">
          <a:blip r:embed="rId2">
            <a:alphaModFix/>
          </a:blip>
          <a:srcRect l="-53170" t="50126" r="93070" b="52100"/>
          <a:stretch/>
        </p:blipFill>
        <p:spPr>
          <a:xfrm>
            <a:off x="4619975" y="22666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71" name="Google Shape;3571;p331"/>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72" name="Google Shape;3572;p331"/>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73" name="Google Shape;3573;p331"/>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574" name="Google Shape;3574;p331"/>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75" name="Google Shape;3575;p331"/>
          <p:cNvSpPr/>
          <p:nvPr/>
        </p:nvSpPr>
        <p:spPr>
          <a:xfrm>
            <a:off x="4023125" y="349747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76" name="Google Shape;3576;p331"/>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77" name="Google Shape;3577;p331"/>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3578" name="Google Shape;3578;p331"/>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3579" name="Google Shape;3579;p331"/>
          <p:cNvSpPr/>
          <p:nvPr/>
        </p:nvSpPr>
        <p:spPr>
          <a:xfrm>
            <a:off x="2678350" y="349627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0" name="Google Shape;3580;p331"/>
          <p:cNvSpPr txBox="1"/>
          <p:nvPr/>
        </p:nvSpPr>
        <p:spPr>
          <a:xfrm>
            <a:off x="2678350" y="345967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581" name="Google Shape;3581;p331"/>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2" name="Google Shape;3582;p331"/>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3" name="Google Shape;3583;p331"/>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4" name="Google Shape;3584;p331"/>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585" name="Google Shape;3585;p331"/>
          <p:cNvGrpSpPr/>
          <p:nvPr/>
        </p:nvGrpSpPr>
        <p:grpSpPr>
          <a:xfrm>
            <a:off x="3051970" y="894050"/>
            <a:ext cx="1149202" cy="545450"/>
            <a:chOff x="3173800" y="938875"/>
            <a:chExt cx="1149202" cy="545450"/>
          </a:xfrm>
        </p:grpSpPr>
        <p:sp>
          <p:nvSpPr>
            <p:cNvPr id="3586" name="Google Shape;3586;p331"/>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7" name="Google Shape;3587;p331"/>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8" name="Google Shape;3588;p331"/>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9" name="Google Shape;3589;p331"/>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590" name="Google Shape;3590;p331"/>
          <p:cNvSpPr/>
          <p:nvPr/>
        </p:nvSpPr>
        <p:spPr>
          <a:xfrm>
            <a:off x="4189475" y="359550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91" name="Google Shape;3591;p331"/>
          <p:cNvSpPr/>
          <p:nvPr/>
        </p:nvSpPr>
        <p:spPr>
          <a:xfrm>
            <a:off x="4189475" y="393038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92" name="Google Shape;3592;p331"/>
          <p:cNvSpPr/>
          <p:nvPr/>
        </p:nvSpPr>
        <p:spPr>
          <a:xfrm>
            <a:off x="4189475" y="426527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93" name="Google Shape;3593;p331"/>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3594" name="Google Shape;3594;p331"/>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3595" name="Google Shape;3595;p331"/>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3596" name="Google Shape;3596;p331"/>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3597" name="Google Shape;3597;p331"/>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3598" name="Google Shape;3598;p331"/>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3599" name="Google Shape;3599;p331"/>
          <p:cNvSpPr txBox="1"/>
          <p:nvPr/>
        </p:nvSpPr>
        <p:spPr>
          <a:xfrm>
            <a:off x="5170063" y="8423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600" name="Google Shape;3600;p331"/>
          <p:cNvSpPr txBox="1"/>
          <p:nvPr/>
        </p:nvSpPr>
        <p:spPr>
          <a:xfrm>
            <a:off x="6016563" y="8423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601" name="Google Shape;3601;p331"/>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602" name="Google Shape;3602;p331"/>
          <p:cNvSpPr/>
          <p:nvPr/>
        </p:nvSpPr>
        <p:spPr>
          <a:xfrm>
            <a:off x="5580721" y="426525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03" name="Google Shape;3603;p331"/>
          <p:cNvSpPr txBox="1"/>
          <p:nvPr/>
        </p:nvSpPr>
        <p:spPr>
          <a:xfrm>
            <a:off x="6383875" y="237242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Data Store</a:t>
            </a:r>
            <a:endParaRPr sz="800">
              <a:solidFill>
                <a:schemeClr val="lt1"/>
              </a:solidFill>
              <a:latin typeface="Inter"/>
              <a:ea typeface="Inter"/>
              <a:cs typeface="Inter"/>
              <a:sym typeface="Inter"/>
            </a:endParaRPr>
          </a:p>
        </p:txBody>
      </p:sp>
      <p:sp>
        <p:nvSpPr>
          <p:cNvPr id="3604" name="Google Shape;3604;p331"/>
          <p:cNvSpPr txBox="1"/>
          <p:nvPr/>
        </p:nvSpPr>
        <p:spPr>
          <a:xfrm>
            <a:off x="4187525" y="358957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605" name="Google Shape;3605;p331"/>
          <p:cNvSpPr txBox="1"/>
          <p:nvPr/>
        </p:nvSpPr>
        <p:spPr>
          <a:xfrm>
            <a:off x="4187525" y="393037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3606" name="Google Shape;3606;p331"/>
          <p:cNvSpPr txBox="1"/>
          <p:nvPr/>
        </p:nvSpPr>
        <p:spPr>
          <a:xfrm>
            <a:off x="4189367" y="426525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3607" name="Google Shape;3607;p331"/>
          <p:cNvSpPr txBox="1"/>
          <p:nvPr/>
        </p:nvSpPr>
        <p:spPr>
          <a:xfrm>
            <a:off x="5569594" y="426525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pic>
        <p:nvPicPr>
          <p:cNvPr id="3608" name="Google Shape;3608;p331"/>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609" name="Google Shape;3609;p331"/>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610" name="Google Shape;3610;p331"/>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11" name="Google Shape;3611;p331"/>
          <p:cNvPicPr preferRelativeResize="0"/>
          <p:nvPr/>
        </p:nvPicPr>
        <p:blipFill rotWithShape="1">
          <a:blip r:embed="rId2">
            <a:alphaModFix/>
          </a:blip>
          <a:srcRect l="-53170" t="46533" r="93070" b="55693"/>
          <a:stretch/>
        </p:blipFill>
        <p:spPr>
          <a:xfrm>
            <a:off x="4623938" y="25640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612" name="Google Shape;3612;p331"/>
          <p:cNvSpPr txBox="1"/>
          <p:nvPr/>
        </p:nvSpPr>
        <p:spPr>
          <a:xfrm>
            <a:off x="4608225" y="22477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sp>
        <p:nvSpPr>
          <p:cNvPr id="3613" name="Google Shape;3613;p331"/>
          <p:cNvSpPr txBox="1"/>
          <p:nvPr/>
        </p:nvSpPr>
        <p:spPr>
          <a:xfrm>
            <a:off x="4606163" y="25580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sp>
        <p:nvSpPr>
          <p:cNvPr id="3614" name="Google Shape;3614;p331"/>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15" name="Google Shape;3615;p331"/>
          <p:cNvGrpSpPr/>
          <p:nvPr/>
        </p:nvGrpSpPr>
        <p:grpSpPr>
          <a:xfrm>
            <a:off x="2173500" y="2326250"/>
            <a:ext cx="91500" cy="91500"/>
            <a:chOff x="2173500" y="2173850"/>
            <a:chExt cx="91500" cy="91500"/>
          </a:xfrm>
        </p:grpSpPr>
        <p:sp>
          <p:nvSpPr>
            <p:cNvPr id="3616" name="Google Shape;3616;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17" name="Google Shape;3617;p331"/>
            <p:cNvGrpSpPr/>
            <p:nvPr/>
          </p:nvGrpSpPr>
          <p:grpSpPr>
            <a:xfrm>
              <a:off x="2190354" y="2206800"/>
              <a:ext cx="57802" cy="35149"/>
              <a:chOff x="2296450" y="2017078"/>
              <a:chExt cx="75975" cy="46200"/>
            </a:xfrm>
          </p:grpSpPr>
          <p:sp>
            <p:nvSpPr>
              <p:cNvPr id="3618" name="Google Shape;3618;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9" name="Google Shape;3619;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20" name="Google Shape;3620;p331"/>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621" name="Google Shape;3621;p331"/>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622" name="Google Shape;3622;p331"/>
          <p:cNvGrpSpPr/>
          <p:nvPr/>
        </p:nvGrpSpPr>
        <p:grpSpPr>
          <a:xfrm rot="5400000">
            <a:off x="7929086" y="2494831"/>
            <a:ext cx="91500" cy="91500"/>
            <a:chOff x="2173500" y="2173850"/>
            <a:chExt cx="91500" cy="91500"/>
          </a:xfrm>
        </p:grpSpPr>
        <p:sp>
          <p:nvSpPr>
            <p:cNvPr id="3623" name="Google Shape;3623;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24" name="Google Shape;3624;p331"/>
            <p:cNvGrpSpPr/>
            <p:nvPr/>
          </p:nvGrpSpPr>
          <p:grpSpPr>
            <a:xfrm>
              <a:off x="2190354" y="2206800"/>
              <a:ext cx="57802" cy="35149"/>
              <a:chOff x="2296450" y="2017078"/>
              <a:chExt cx="75975" cy="46200"/>
            </a:xfrm>
          </p:grpSpPr>
          <p:sp>
            <p:nvSpPr>
              <p:cNvPr id="3625" name="Google Shape;3625;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26" name="Google Shape;3626;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27" name="Google Shape;3627;p331"/>
          <p:cNvCxnSpPr>
            <a:endCxn id="3623"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628" name="Google Shape;3628;p331"/>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29" name="Google Shape;3629;p331"/>
          <p:cNvGrpSpPr/>
          <p:nvPr/>
        </p:nvGrpSpPr>
        <p:grpSpPr>
          <a:xfrm>
            <a:off x="5276808" y="2128547"/>
            <a:ext cx="91500" cy="91500"/>
            <a:chOff x="2173500" y="2173850"/>
            <a:chExt cx="91500" cy="91500"/>
          </a:xfrm>
        </p:grpSpPr>
        <p:sp>
          <p:nvSpPr>
            <p:cNvPr id="3630" name="Google Shape;3630;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31" name="Google Shape;3631;p331"/>
            <p:cNvGrpSpPr/>
            <p:nvPr/>
          </p:nvGrpSpPr>
          <p:grpSpPr>
            <a:xfrm>
              <a:off x="2190354" y="2206800"/>
              <a:ext cx="57802" cy="35149"/>
              <a:chOff x="2296450" y="2017078"/>
              <a:chExt cx="75975" cy="46200"/>
            </a:xfrm>
          </p:grpSpPr>
          <p:sp>
            <p:nvSpPr>
              <p:cNvPr id="3632" name="Google Shape;3632;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33" name="Google Shape;3633;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34" name="Google Shape;3634;p331"/>
          <p:cNvGrpSpPr/>
          <p:nvPr/>
        </p:nvGrpSpPr>
        <p:grpSpPr>
          <a:xfrm rot="10800000" flipH="1">
            <a:off x="5275921" y="1561247"/>
            <a:ext cx="91500" cy="91500"/>
            <a:chOff x="2173500" y="2173850"/>
            <a:chExt cx="91500" cy="91500"/>
          </a:xfrm>
        </p:grpSpPr>
        <p:sp>
          <p:nvSpPr>
            <p:cNvPr id="3635" name="Google Shape;3635;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36" name="Google Shape;3636;p331"/>
            <p:cNvGrpSpPr/>
            <p:nvPr/>
          </p:nvGrpSpPr>
          <p:grpSpPr>
            <a:xfrm>
              <a:off x="2190354" y="2206800"/>
              <a:ext cx="57802" cy="35149"/>
              <a:chOff x="2296450" y="2017078"/>
              <a:chExt cx="75975" cy="46200"/>
            </a:xfrm>
          </p:grpSpPr>
          <p:sp>
            <p:nvSpPr>
              <p:cNvPr id="3637" name="Google Shape;3637;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38" name="Google Shape;3638;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39" name="Google Shape;3639;p331"/>
          <p:cNvCxnSpPr>
            <a:stCxn id="3635" idx="0"/>
            <a:endCxn id="3630" idx="0"/>
          </p:cNvCxnSpPr>
          <p:nvPr/>
        </p:nvCxnSpPr>
        <p:spPr>
          <a:xfrm>
            <a:off x="5321671" y="1652747"/>
            <a:ext cx="900" cy="475800"/>
          </a:xfrm>
          <a:prstGeom prst="straightConnector1">
            <a:avLst/>
          </a:prstGeom>
          <a:noFill/>
          <a:ln w="9525" cap="flat" cmpd="sng">
            <a:solidFill>
              <a:srgbClr val="3583EE"/>
            </a:solidFill>
            <a:prstDash val="solid"/>
            <a:round/>
            <a:headEnd type="none" w="med" len="med"/>
            <a:tailEnd type="none" w="med" len="med"/>
          </a:ln>
        </p:spPr>
      </p:cxnSp>
      <p:sp>
        <p:nvSpPr>
          <p:cNvPr id="3640" name="Google Shape;3640;p331"/>
          <p:cNvSpPr/>
          <p:nvPr/>
        </p:nvSpPr>
        <p:spPr>
          <a:xfrm rot="2700000">
            <a:off x="4476460" y="25301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41" name="Google Shape;3641;p331"/>
          <p:cNvGrpSpPr/>
          <p:nvPr/>
        </p:nvGrpSpPr>
        <p:grpSpPr>
          <a:xfrm rot="5400000">
            <a:off x="4214093" y="2511785"/>
            <a:ext cx="91500" cy="91500"/>
            <a:chOff x="2173500" y="2173850"/>
            <a:chExt cx="91500" cy="91500"/>
          </a:xfrm>
        </p:grpSpPr>
        <p:sp>
          <p:nvSpPr>
            <p:cNvPr id="3642" name="Google Shape;3642;p331"/>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43" name="Google Shape;3643;p331"/>
            <p:cNvGrpSpPr/>
            <p:nvPr/>
          </p:nvGrpSpPr>
          <p:grpSpPr>
            <a:xfrm>
              <a:off x="2190354" y="2206800"/>
              <a:ext cx="57802" cy="35149"/>
              <a:chOff x="2296450" y="2017078"/>
              <a:chExt cx="75975" cy="46200"/>
            </a:xfrm>
          </p:grpSpPr>
          <p:sp>
            <p:nvSpPr>
              <p:cNvPr id="3644" name="Google Shape;3644;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45" name="Google Shape;3645;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46" name="Google Shape;3646;p331"/>
          <p:cNvCxnSpPr/>
          <p:nvPr/>
        </p:nvCxnSpPr>
        <p:spPr>
          <a:xfrm>
            <a:off x="4305593" y="2557535"/>
            <a:ext cx="175500" cy="0"/>
          </a:xfrm>
          <a:prstGeom prst="straightConnector1">
            <a:avLst/>
          </a:prstGeom>
          <a:noFill/>
          <a:ln w="9525" cap="flat" cmpd="sng">
            <a:solidFill>
              <a:srgbClr val="3FB950"/>
            </a:solidFill>
            <a:prstDash val="solid"/>
            <a:round/>
            <a:headEnd type="none" w="med" len="med"/>
            <a:tailEnd type="none" w="med" len="med"/>
          </a:ln>
        </p:spPr>
      </p:cxnSp>
      <p:sp>
        <p:nvSpPr>
          <p:cNvPr id="3647" name="Google Shape;3647;p331"/>
          <p:cNvSpPr/>
          <p:nvPr/>
        </p:nvSpPr>
        <p:spPr>
          <a:xfrm rot="2700000">
            <a:off x="6119610" y="25103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48" name="Google Shape;3648;p331"/>
          <p:cNvGrpSpPr/>
          <p:nvPr/>
        </p:nvGrpSpPr>
        <p:grpSpPr>
          <a:xfrm rot="-5400000">
            <a:off x="6329889" y="2493033"/>
            <a:ext cx="91500" cy="91500"/>
            <a:chOff x="2173500" y="2173850"/>
            <a:chExt cx="91500" cy="91500"/>
          </a:xfrm>
        </p:grpSpPr>
        <p:sp>
          <p:nvSpPr>
            <p:cNvPr id="3649" name="Google Shape;3649;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50" name="Google Shape;3650;p331"/>
            <p:cNvGrpSpPr/>
            <p:nvPr/>
          </p:nvGrpSpPr>
          <p:grpSpPr>
            <a:xfrm>
              <a:off x="2190354" y="2206800"/>
              <a:ext cx="57802" cy="35149"/>
              <a:chOff x="2296450" y="2017078"/>
              <a:chExt cx="75975" cy="46200"/>
            </a:xfrm>
          </p:grpSpPr>
          <p:sp>
            <p:nvSpPr>
              <p:cNvPr id="3651" name="Google Shape;3651;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2" name="Google Shape;3652;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53" name="Google Shape;3653;p331"/>
          <p:cNvCxnSpPr/>
          <p:nvPr/>
        </p:nvCxnSpPr>
        <p:spPr>
          <a:xfrm>
            <a:off x="6132238" y="2537217"/>
            <a:ext cx="231900" cy="0"/>
          </a:xfrm>
          <a:prstGeom prst="straightConnector1">
            <a:avLst/>
          </a:prstGeom>
          <a:noFill/>
          <a:ln w="9525" cap="flat" cmpd="sng">
            <a:solidFill>
              <a:srgbClr val="A371F7"/>
            </a:solidFill>
            <a:prstDash val="solid"/>
            <a:round/>
            <a:headEnd type="none" w="med" len="med"/>
            <a:tailEnd type="none" w="med" len="med"/>
          </a:ln>
        </p:spPr>
      </p:cxnSp>
      <p:sp>
        <p:nvSpPr>
          <p:cNvPr id="3654" name="Google Shape;3654;p331"/>
          <p:cNvSpPr/>
          <p:nvPr/>
        </p:nvSpPr>
        <p:spPr>
          <a:xfrm rot="2700000">
            <a:off x="6577860" y="40254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5" name="Google Shape;3655;p331"/>
          <p:cNvSpPr/>
          <p:nvPr/>
        </p:nvSpPr>
        <p:spPr>
          <a:xfrm rot="2700000">
            <a:off x="4163710" y="36905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6" name="Google Shape;3656;p331"/>
          <p:cNvSpPr/>
          <p:nvPr/>
        </p:nvSpPr>
        <p:spPr>
          <a:xfrm rot="2700000">
            <a:off x="5366510" y="41439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57" name="Google Shape;3657;p331"/>
          <p:cNvGrpSpPr/>
          <p:nvPr/>
        </p:nvGrpSpPr>
        <p:grpSpPr>
          <a:xfrm>
            <a:off x="4837671" y="2869522"/>
            <a:ext cx="967013" cy="764438"/>
            <a:chOff x="4761471" y="2869522"/>
            <a:chExt cx="967013" cy="764438"/>
          </a:xfrm>
        </p:grpSpPr>
        <p:grpSp>
          <p:nvGrpSpPr>
            <p:cNvPr id="3658" name="Google Shape;3658;p331"/>
            <p:cNvGrpSpPr/>
            <p:nvPr/>
          </p:nvGrpSpPr>
          <p:grpSpPr>
            <a:xfrm rot="10800000">
              <a:off x="5636983" y="2869522"/>
              <a:ext cx="91500" cy="91500"/>
              <a:chOff x="2173500" y="2173850"/>
              <a:chExt cx="91500" cy="91500"/>
            </a:xfrm>
          </p:grpSpPr>
          <p:sp>
            <p:nvSpPr>
              <p:cNvPr id="3659" name="Google Shape;3659;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60" name="Google Shape;3660;p331"/>
              <p:cNvGrpSpPr/>
              <p:nvPr/>
            </p:nvGrpSpPr>
            <p:grpSpPr>
              <a:xfrm>
                <a:off x="2190354" y="2206800"/>
                <a:ext cx="57802" cy="35149"/>
                <a:chOff x="2296450" y="2017078"/>
                <a:chExt cx="75975" cy="46200"/>
              </a:xfrm>
            </p:grpSpPr>
            <p:sp>
              <p:nvSpPr>
                <p:cNvPr id="3661" name="Google Shape;3661;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62" name="Google Shape;3662;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663" name="Google Shape;3663;p331"/>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64" name="Google Shape;3664;p331"/>
            <p:cNvGrpSpPr/>
            <p:nvPr/>
          </p:nvGrpSpPr>
          <p:grpSpPr>
            <a:xfrm>
              <a:off x="4761471" y="3542459"/>
              <a:ext cx="91500" cy="91500"/>
              <a:chOff x="2173500" y="2173850"/>
              <a:chExt cx="91500" cy="91500"/>
            </a:xfrm>
          </p:grpSpPr>
          <p:sp>
            <p:nvSpPr>
              <p:cNvPr id="3665" name="Google Shape;3665;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66" name="Google Shape;3666;p331"/>
              <p:cNvGrpSpPr/>
              <p:nvPr/>
            </p:nvGrpSpPr>
            <p:grpSpPr>
              <a:xfrm>
                <a:off x="2190354" y="2206800"/>
                <a:ext cx="57802" cy="35149"/>
                <a:chOff x="2296450" y="2017078"/>
                <a:chExt cx="75975" cy="46200"/>
              </a:xfrm>
            </p:grpSpPr>
            <p:sp>
              <p:nvSpPr>
                <p:cNvPr id="3667" name="Google Shape;3667;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68" name="Google Shape;3668;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669" name="Google Shape;3669;p331"/>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670" name="Google Shape;3670;p331"/>
            <p:cNvCxnSpPr>
              <a:endCxn id="3665"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3671" name="Google Shape;3671;p331"/>
            <p:cNvCxnSpPr>
              <a:stCxn id="3659"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grpSp>
        <p:nvGrpSpPr>
          <p:cNvPr id="3672" name="Google Shape;3672;p331"/>
          <p:cNvGrpSpPr/>
          <p:nvPr/>
        </p:nvGrpSpPr>
        <p:grpSpPr>
          <a:xfrm rot="-5400000" flipH="1">
            <a:off x="4145321" y="4014084"/>
            <a:ext cx="91500" cy="91500"/>
            <a:chOff x="2173500" y="2173850"/>
            <a:chExt cx="91500" cy="91500"/>
          </a:xfrm>
        </p:grpSpPr>
        <p:sp>
          <p:nvSpPr>
            <p:cNvPr id="3673" name="Google Shape;3673;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74" name="Google Shape;3674;p331"/>
            <p:cNvGrpSpPr/>
            <p:nvPr/>
          </p:nvGrpSpPr>
          <p:grpSpPr>
            <a:xfrm>
              <a:off x="2190354" y="2206800"/>
              <a:ext cx="57802" cy="35149"/>
              <a:chOff x="2296450" y="2017078"/>
              <a:chExt cx="75975" cy="46200"/>
            </a:xfrm>
          </p:grpSpPr>
          <p:sp>
            <p:nvSpPr>
              <p:cNvPr id="3675" name="Google Shape;3675;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76" name="Google Shape;3676;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77" name="Google Shape;3677;p331"/>
          <p:cNvGrpSpPr/>
          <p:nvPr/>
        </p:nvGrpSpPr>
        <p:grpSpPr>
          <a:xfrm rot="5400000">
            <a:off x="6559471" y="3666234"/>
            <a:ext cx="91500" cy="91500"/>
            <a:chOff x="2173500" y="2173850"/>
            <a:chExt cx="91500" cy="91500"/>
          </a:xfrm>
        </p:grpSpPr>
        <p:sp>
          <p:nvSpPr>
            <p:cNvPr id="3678" name="Google Shape;3678;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79" name="Google Shape;3679;p331"/>
            <p:cNvGrpSpPr/>
            <p:nvPr/>
          </p:nvGrpSpPr>
          <p:grpSpPr>
            <a:xfrm>
              <a:off x="2190354" y="2206800"/>
              <a:ext cx="57802" cy="35149"/>
              <a:chOff x="2296450" y="2017078"/>
              <a:chExt cx="75975" cy="46200"/>
            </a:xfrm>
          </p:grpSpPr>
          <p:sp>
            <p:nvSpPr>
              <p:cNvPr id="3680" name="Google Shape;3680;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81" name="Google Shape;3681;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82" name="Google Shape;3682;p331"/>
          <p:cNvGrpSpPr/>
          <p:nvPr/>
        </p:nvGrpSpPr>
        <p:grpSpPr>
          <a:xfrm rot="-5400000" flipH="1">
            <a:off x="5537421" y="4341909"/>
            <a:ext cx="91500" cy="91500"/>
            <a:chOff x="2173500" y="2173850"/>
            <a:chExt cx="91500" cy="91500"/>
          </a:xfrm>
        </p:grpSpPr>
        <p:sp>
          <p:nvSpPr>
            <p:cNvPr id="3683" name="Google Shape;3683;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84" name="Google Shape;3684;p331"/>
            <p:cNvGrpSpPr/>
            <p:nvPr/>
          </p:nvGrpSpPr>
          <p:grpSpPr>
            <a:xfrm>
              <a:off x="2190354" y="2206800"/>
              <a:ext cx="57802" cy="35149"/>
              <a:chOff x="2296450" y="2017078"/>
              <a:chExt cx="75975" cy="46200"/>
            </a:xfrm>
          </p:grpSpPr>
          <p:sp>
            <p:nvSpPr>
              <p:cNvPr id="3685" name="Google Shape;3685;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86" name="Google Shape;3686;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87" name="Google Shape;3687;p331"/>
          <p:cNvGrpSpPr/>
          <p:nvPr/>
        </p:nvGrpSpPr>
        <p:grpSpPr>
          <a:xfrm rot="5400000">
            <a:off x="5160396" y="4341909"/>
            <a:ext cx="91500" cy="91500"/>
            <a:chOff x="2173500" y="2173850"/>
            <a:chExt cx="91500" cy="91500"/>
          </a:xfrm>
        </p:grpSpPr>
        <p:sp>
          <p:nvSpPr>
            <p:cNvPr id="3688" name="Google Shape;3688;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89" name="Google Shape;3689;p331"/>
            <p:cNvGrpSpPr/>
            <p:nvPr/>
          </p:nvGrpSpPr>
          <p:grpSpPr>
            <a:xfrm>
              <a:off x="2190354" y="2206800"/>
              <a:ext cx="57802" cy="35149"/>
              <a:chOff x="2296450" y="2017078"/>
              <a:chExt cx="75975" cy="46200"/>
            </a:xfrm>
          </p:grpSpPr>
          <p:sp>
            <p:nvSpPr>
              <p:cNvPr id="3690" name="Google Shape;3690;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91" name="Google Shape;3691;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92" name="Google Shape;3692;p331"/>
          <p:cNvCxnSpPr>
            <a:endCxn id="3673" idx="0"/>
          </p:cNvCxnSpPr>
          <p:nvPr/>
        </p:nvCxnSpPr>
        <p:spPr>
          <a:xfrm rot="5400000">
            <a:off x="3998321" y="3867534"/>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693" name="Google Shape;3693;p331"/>
          <p:cNvCxnSpPr/>
          <p:nvPr/>
        </p:nvCxnSpPr>
        <p:spPr>
          <a:xfrm rot="-5400000">
            <a:off x="6440225" y="385907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694" name="Google Shape;3694;p331"/>
          <p:cNvCxnSpPr>
            <a:endCxn id="3688" idx="0"/>
          </p:cNvCxnSpPr>
          <p:nvPr/>
        </p:nvCxnSpPr>
        <p:spPr>
          <a:xfrm rot="5400000">
            <a:off x="5214846" y="420870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3695" name="Google Shape;3695;p331"/>
          <p:cNvCxnSpPr>
            <a:endCxn id="3683" idx="0"/>
          </p:cNvCxnSpPr>
          <p:nvPr/>
        </p:nvCxnSpPr>
        <p:spPr>
          <a:xfrm rot="-5400000" flipH="1">
            <a:off x="5358021" y="4208259"/>
            <a:ext cx="216000" cy="142800"/>
          </a:xfrm>
          <a:prstGeom prst="bentConnector2">
            <a:avLst/>
          </a:prstGeom>
          <a:noFill/>
          <a:ln w="9525" cap="flat" cmpd="sng">
            <a:solidFill>
              <a:srgbClr val="3583EE"/>
            </a:solidFill>
            <a:prstDash val="solid"/>
            <a:round/>
            <a:headEnd type="none" w="med" len="med"/>
            <a:tailEnd type="none" w="med" len="med"/>
          </a:ln>
        </p:spPr>
      </p:cxnSp>
      <p:sp>
        <p:nvSpPr>
          <p:cNvPr id="3696" name="Google Shape;3696;p331"/>
          <p:cNvSpPr/>
          <p:nvPr/>
        </p:nvSpPr>
        <p:spPr>
          <a:xfrm>
            <a:off x="163750" y="4161625"/>
            <a:ext cx="26544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97" name="Google Shape;3697;p331"/>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698" name="Google Shape;3698;p331"/>
          <p:cNvGrpSpPr/>
          <p:nvPr/>
        </p:nvGrpSpPr>
        <p:grpSpPr>
          <a:xfrm>
            <a:off x="271173" y="4452369"/>
            <a:ext cx="474645" cy="91500"/>
            <a:chOff x="327448" y="4496432"/>
            <a:chExt cx="474645" cy="91500"/>
          </a:xfrm>
        </p:grpSpPr>
        <p:sp>
          <p:nvSpPr>
            <p:cNvPr id="3699" name="Google Shape;3699;p331"/>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00" name="Google Shape;3700;p331"/>
            <p:cNvGrpSpPr/>
            <p:nvPr/>
          </p:nvGrpSpPr>
          <p:grpSpPr>
            <a:xfrm rot="-5400000" flipH="1">
              <a:off x="710593" y="4496432"/>
              <a:ext cx="91500" cy="91500"/>
              <a:chOff x="2173500" y="2173850"/>
              <a:chExt cx="91500" cy="91500"/>
            </a:xfrm>
          </p:grpSpPr>
          <p:sp>
            <p:nvSpPr>
              <p:cNvPr id="3701" name="Google Shape;3701;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02" name="Google Shape;3702;p331"/>
              <p:cNvGrpSpPr/>
              <p:nvPr/>
            </p:nvGrpSpPr>
            <p:grpSpPr>
              <a:xfrm>
                <a:off x="2190354" y="2206800"/>
                <a:ext cx="57802" cy="35149"/>
                <a:chOff x="2296450" y="2017078"/>
                <a:chExt cx="75975" cy="46200"/>
              </a:xfrm>
            </p:grpSpPr>
            <p:sp>
              <p:nvSpPr>
                <p:cNvPr id="3703" name="Google Shape;3703;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04" name="Google Shape;3704;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05" name="Google Shape;3705;p331"/>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706" name="Google Shape;3706;p331"/>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707" name="Google Shape;3707;p331"/>
          <p:cNvGrpSpPr/>
          <p:nvPr/>
        </p:nvGrpSpPr>
        <p:grpSpPr>
          <a:xfrm>
            <a:off x="873273" y="4452369"/>
            <a:ext cx="474645" cy="91500"/>
            <a:chOff x="966923" y="4483757"/>
            <a:chExt cx="474645" cy="91500"/>
          </a:xfrm>
        </p:grpSpPr>
        <p:sp>
          <p:nvSpPr>
            <p:cNvPr id="3708" name="Google Shape;3708;p331"/>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09" name="Google Shape;3709;p331"/>
            <p:cNvGrpSpPr/>
            <p:nvPr/>
          </p:nvGrpSpPr>
          <p:grpSpPr>
            <a:xfrm rot="-5400000" flipH="1">
              <a:off x="1350068" y="4483757"/>
              <a:ext cx="91500" cy="91500"/>
              <a:chOff x="2173500" y="2173850"/>
              <a:chExt cx="91500" cy="91500"/>
            </a:xfrm>
          </p:grpSpPr>
          <p:sp>
            <p:nvSpPr>
              <p:cNvPr id="3710" name="Google Shape;3710;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11" name="Google Shape;3711;p331"/>
              <p:cNvGrpSpPr/>
              <p:nvPr/>
            </p:nvGrpSpPr>
            <p:grpSpPr>
              <a:xfrm>
                <a:off x="2190354" y="2206800"/>
                <a:ext cx="57802" cy="35149"/>
                <a:chOff x="2296450" y="2017078"/>
                <a:chExt cx="75975" cy="46200"/>
              </a:xfrm>
            </p:grpSpPr>
            <p:sp>
              <p:nvSpPr>
                <p:cNvPr id="3712" name="Google Shape;3712;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13" name="Google Shape;3713;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14" name="Google Shape;3714;p331"/>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715" name="Google Shape;3715;p331"/>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716" name="Google Shape;3716;p331"/>
          <p:cNvGrpSpPr/>
          <p:nvPr/>
        </p:nvGrpSpPr>
        <p:grpSpPr>
          <a:xfrm>
            <a:off x="1551573" y="4452369"/>
            <a:ext cx="474645" cy="91500"/>
            <a:chOff x="1652423" y="4483757"/>
            <a:chExt cx="474645" cy="91500"/>
          </a:xfrm>
        </p:grpSpPr>
        <p:sp>
          <p:nvSpPr>
            <p:cNvPr id="3717" name="Google Shape;3717;p331"/>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18" name="Google Shape;3718;p331"/>
            <p:cNvGrpSpPr/>
            <p:nvPr/>
          </p:nvGrpSpPr>
          <p:grpSpPr>
            <a:xfrm rot="-5400000" flipH="1">
              <a:off x="2035568" y="4483757"/>
              <a:ext cx="91500" cy="91500"/>
              <a:chOff x="2173500" y="2173850"/>
              <a:chExt cx="91500" cy="91500"/>
            </a:xfrm>
          </p:grpSpPr>
          <p:sp>
            <p:nvSpPr>
              <p:cNvPr id="3719" name="Google Shape;3719;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20" name="Google Shape;3720;p331"/>
              <p:cNvGrpSpPr/>
              <p:nvPr/>
            </p:nvGrpSpPr>
            <p:grpSpPr>
              <a:xfrm>
                <a:off x="2190354" y="2206800"/>
                <a:ext cx="57802" cy="35149"/>
                <a:chOff x="2296450" y="2017078"/>
                <a:chExt cx="75975" cy="46200"/>
              </a:xfrm>
            </p:grpSpPr>
            <p:sp>
              <p:nvSpPr>
                <p:cNvPr id="3721" name="Google Shape;3721;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22" name="Google Shape;3722;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23" name="Google Shape;3723;p331"/>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724" name="Google Shape;3724;p331"/>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725" name="Google Shape;3725;p331"/>
          <p:cNvGrpSpPr/>
          <p:nvPr/>
        </p:nvGrpSpPr>
        <p:grpSpPr>
          <a:xfrm>
            <a:off x="2229873" y="4452369"/>
            <a:ext cx="474645" cy="91500"/>
            <a:chOff x="2362348" y="4483757"/>
            <a:chExt cx="474645" cy="91500"/>
          </a:xfrm>
        </p:grpSpPr>
        <p:sp>
          <p:nvSpPr>
            <p:cNvPr id="3726" name="Google Shape;3726;p331"/>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27" name="Google Shape;3727;p331"/>
            <p:cNvGrpSpPr/>
            <p:nvPr/>
          </p:nvGrpSpPr>
          <p:grpSpPr>
            <a:xfrm rot="-5400000" flipH="1">
              <a:off x="2745493" y="4483757"/>
              <a:ext cx="91500" cy="91500"/>
              <a:chOff x="2173500" y="2173850"/>
              <a:chExt cx="91500" cy="91500"/>
            </a:xfrm>
          </p:grpSpPr>
          <p:sp>
            <p:nvSpPr>
              <p:cNvPr id="3728" name="Google Shape;3728;p331"/>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29" name="Google Shape;3729;p331"/>
              <p:cNvGrpSpPr/>
              <p:nvPr/>
            </p:nvGrpSpPr>
            <p:grpSpPr>
              <a:xfrm>
                <a:off x="2190354" y="2206800"/>
                <a:ext cx="57802" cy="35149"/>
                <a:chOff x="2296450" y="2017078"/>
                <a:chExt cx="75975" cy="46200"/>
              </a:xfrm>
            </p:grpSpPr>
            <p:sp>
              <p:nvSpPr>
                <p:cNvPr id="3730" name="Google Shape;3730;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1" name="Google Shape;3731;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32" name="Google Shape;3732;p331"/>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733" name="Google Shape;3733;p331"/>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734" name="Google Shape;3734;p331"/>
          <p:cNvSpPr/>
          <p:nvPr/>
        </p:nvSpPr>
        <p:spPr>
          <a:xfrm>
            <a:off x="8051350" y="3555500"/>
            <a:ext cx="776700" cy="265500"/>
          </a:xfrm>
          <a:prstGeom prst="roundRect">
            <a:avLst>
              <a:gd name="adj" fmla="val 50000"/>
            </a:avLst>
          </a:prstGeom>
          <a:solidFill>
            <a:srgbClr val="231B58"/>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5" name="Google Shape;3735;p331"/>
          <p:cNvSpPr txBox="1"/>
          <p:nvPr/>
        </p:nvSpPr>
        <p:spPr>
          <a:xfrm>
            <a:off x="8013100" y="3518900"/>
            <a:ext cx="853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3rd party</a:t>
            </a:r>
            <a:endParaRPr sz="1000">
              <a:solidFill>
                <a:schemeClr val="lt1"/>
              </a:solidFill>
              <a:latin typeface="Inter SemiBold"/>
              <a:ea typeface="Inter SemiBold"/>
              <a:cs typeface="Inter SemiBold"/>
              <a:sym typeface="Inter SemiBold"/>
            </a:endParaRPr>
          </a:p>
        </p:txBody>
      </p:sp>
      <p:sp>
        <p:nvSpPr>
          <p:cNvPr id="3736" name="Google Shape;3736;p331"/>
          <p:cNvSpPr/>
          <p:nvPr/>
        </p:nvSpPr>
        <p:spPr>
          <a:xfrm>
            <a:off x="6831425" y="3518900"/>
            <a:ext cx="1087500" cy="862500"/>
          </a:xfrm>
          <a:prstGeom prst="roundRect">
            <a:avLst>
              <a:gd name="adj" fmla="val 4809"/>
            </a:avLst>
          </a:prstGeom>
          <a:solidFill>
            <a:srgbClr val="221A56"/>
          </a:solidFill>
          <a:ln w="9525" cap="flat" cmpd="sng">
            <a:solidFill>
              <a:srgbClr val="0D1117"/>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7" name="Google Shape;3737;p331"/>
          <p:cNvSpPr/>
          <p:nvPr/>
        </p:nvSpPr>
        <p:spPr>
          <a:xfrm>
            <a:off x="6937889" y="3652288"/>
            <a:ext cx="874200" cy="244800"/>
          </a:xfrm>
          <a:prstGeom prst="roundRect">
            <a:avLst>
              <a:gd name="adj" fmla="val 18842"/>
            </a:avLst>
          </a:prstGeom>
          <a:solidFill>
            <a:srgbClr val="0E0E40"/>
          </a:solidFill>
          <a:ln w="9525" cap="flat" cmpd="sng">
            <a:solidFill>
              <a:srgbClr val="626365"/>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8" name="Google Shape;3738;p331"/>
          <p:cNvSpPr/>
          <p:nvPr/>
        </p:nvSpPr>
        <p:spPr>
          <a:xfrm>
            <a:off x="6937889" y="3987163"/>
            <a:ext cx="874200" cy="244800"/>
          </a:xfrm>
          <a:prstGeom prst="roundRect">
            <a:avLst>
              <a:gd name="adj" fmla="val 17493"/>
            </a:avLst>
          </a:prstGeom>
          <a:solidFill>
            <a:srgbClr val="0E0E40"/>
          </a:solidFill>
          <a:ln w="9525" cap="flat" cmpd="sng">
            <a:solidFill>
              <a:srgbClr val="626365"/>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9" name="Google Shape;3739;p331"/>
          <p:cNvSpPr txBox="1"/>
          <p:nvPr/>
        </p:nvSpPr>
        <p:spPr>
          <a:xfrm>
            <a:off x="6831508" y="3660300"/>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Extensions</a:t>
            </a:r>
            <a:endParaRPr sz="800">
              <a:solidFill>
                <a:schemeClr val="lt1"/>
              </a:solidFill>
              <a:latin typeface="Inter"/>
              <a:ea typeface="Inter"/>
              <a:cs typeface="Inter"/>
              <a:sym typeface="Inter"/>
            </a:endParaRPr>
          </a:p>
        </p:txBody>
      </p:sp>
      <p:sp>
        <p:nvSpPr>
          <p:cNvPr id="3740" name="Google Shape;3740;p331"/>
          <p:cNvSpPr txBox="1"/>
          <p:nvPr/>
        </p:nvSpPr>
        <p:spPr>
          <a:xfrm>
            <a:off x="6831340" y="3995175"/>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Skills</a:t>
            </a:r>
            <a:endParaRPr sz="800">
              <a:solidFill>
                <a:schemeClr val="lt1"/>
              </a:solidFill>
              <a:latin typeface="Inter"/>
              <a:ea typeface="Inter"/>
              <a:cs typeface="Inter"/>
              <a:sym typeface="Inte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GitHub Copilot Diagram 4">
  <p:cSld name="GitHub Copilot Diagram 4">
    <p:bg>
      <p:bgPr>
        <a:solidFill>
          <a:schemeClr val="dk1"/>
        </a:solidFill>
        <a:effectLst/>
      </p:bgPr>
    </p:bg>
    <p:spTree>
      <p:nvGrpSpPr>
        <p:cNvPr id="1" name="Shape 3741"/>
        <p:cNvGrpSpPr/>
        <p:nvPr/>
      </p:nvGrpSpPr>
      <p:grpSpPr>
        <a:xfrm>
          <a:off x="0" y="0"/>
          <a:ext cx="0" cy="0"/>
          <a:chOff x="0" y="0"/>
          <a:chExt cx="0" cy="0"/>
        </a:xfrm>
      </p:grpSpPr>
      <p:sp>
        <p:nvSpPr>
          <p:cNvPr id="3742" name="Google Shape;3742;p332"/>
          <p:cNvSpPr/>
          <p:nvPr/>
        </p:nvSpPr>
        <p:spPr>
          <a:xfrm>
            <a:off x="3946925" y="3497475"/>
            <a:ext cx="2745600" cy="13086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3743" name="Google Shape;3743;p332"/>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744" name="Google Shape;3744;p332"/>
          <p:cNvPicPr preferRelativeResize="0"/>
          <p:nvPr/>
        </p:nvPicPr>
        <p:blipFill rotWithShape="1">
          <a:blip r:embed="rId2">
            <a:alphaModFix/>
          </a:blip>
          <a:srcRect l="-57167" t="50815" r="87679" b="56327"/>
          <a:stretch/>
        </p:blipFill>
        <p:spPr>
          <a:xfrm>
            <a:off x="4505200" y="2245375"/>
            <a:ext cx="1632900" cy="530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745" name="Google Shape;3745;p332"/>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746" name="Google Shape;3746;p332"/>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747" name="Google Shape;3747;p332"/>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748" name="Google Shape;3748;p332"/>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49" name="Google Shape;3749;p332"/>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0" name="Google Shape;3750;p332"/>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3751" name="Google Shape;3751;p332"/>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3752" name="Google Shape;3752;p332"/>
          <p:cNvSpPr/>
          <p:nvPr/>
        </p:nvSpPr>
        <p:spPr>
          <a:xfrm>
            <a:off x="2602150" y="349627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3" name="Google Shape;3753;p332"/>
          <p:cNvSpPr txBox="1"/>
          <p:nvPr/>
        </p:nvSpPr>
        <p:spPr>
          <a:xfrm>
            <a:off x="2602150" y="345967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754" name="Google Shape;3754;p332"/>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5" name="Google Shape;3755;p332"/>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6" name="Google Shape;3756;p332"/>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7" name="Google Shape;3757;p332"/>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758" name="Google Shape;3758;p332"/>
          <p:cNvGrpSpPr/>
          <p:nvPr/>
        </p:nvGrpSpPr>
        <p:grpSpPr>
          <a:xfrm>
            <a:off x="3051970" y="894050"/>
            <a:ext cx="1149202" cy="545450"/>
            <a:chOff x="3173800" y="938875"/>
            <a:chExt cx="1149202" cy="545450"/>
          </a:xfrm>
        </p:grpSpPr>
        <p:sp>
          <p:nvSpPr>
            <p:cNvPr id="3759" name="Google Shape;3759;p332"/>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0" name="Google Shape;3760;p332"/>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1" name="Google Shape;3761;p332"/>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2" name="Google Shape;3762;p332"/>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763" name="Google Shape;3763;p332"/>
          <p:cNvSpPr/>
          <p:nvPr/>
        </p:nvSpPr>
        <p:spPr>
          <a:xfrm>
            <a:off x="4145750" y="36496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4" name="Google Shape;3764;p332"/>
          <p:cNvSpPr/>
          <p:nvPr/>
        </p:nvSpPr>
        <p:spPr>
          <a:xfrm>
            <a:off x="4145750" y="39845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5" name="Google Shape;3765;p332"/>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3766" name="Google Shape;3766;p332"/>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3767" name="Google Shape;3767;p332"/>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3768" name="Google Shape;3768;p332"/>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3769" name="Google Shape;3769;p332"/>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3770" name="Google Shape;3770;p332"/>
          <p:cNvSpPr txBox="1"/>
          <p:nvPr/>
        </p:nvSpPr>
        <p:spPr>
          <a:xfrm>
            <a:off x="4329200" y="8398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3771" name="Google Shape;3771;p332"/>
          <p:cNvSpPr txBox="1"/>
          <p:nvPr/>
        </p:nvSpPr>
        <p:spPr>
          <a:xfrm>
            <a:off x="5170063" y="8127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772" name="Google Shape;3772;p332"/>
          <p:cNvSpPr txBox="1"/>
          <p:nvPr/>
        </p:nvSpPr>
        <p:spPr>
          <a:xfrm>
            <a:off x="6016563" y="8127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773" name="Google Shape;3773;p332"/>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774" name="Google Shape;3774;p332"/>
          <p:cNvSpPr txBox="1"/>
          <p:nvPr/>
        </p:nvSpPr>
        <p:spPr>
          <a:xfrm>
            <a:off x="6383875" y="237242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Data Store</a:t>
            </a:r>
            <a:endParaRPr sz="800">
              <a:solidFill>
                <a:schemeClr val="lt1"/>
              </a:solidFill>
              <a:latin typeface="Inter"/>
              <a:ea typeface="Inter"/>
              <a:cs typeface="Inter"/>
              <a:sym typeface="Inter"/>
            </a:endParaRPr>
          </a:p>
        </p:txBody>
      </p:sp>
      <p:sp>
        <p:nvSpPr>
          <p:cNvPr id="3775" name="Google Shape;3775;p332"/>
          <p:cNvSpPr txBox="1"/>
          <p:nvPr/>
        </p:nvSpPr>
        <p:spPr>
          <a:xfrm>
            <a:off x="4143800" y="36437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776" name="Google Shape;3776;p332"/>
          <p:cNvSpPr txBox="1"/>
          <p:nvPr/>
        </p:nvSpPr>
        <p:spPr>
          <a:xfrm>
            <a:off x="4143800" y="39845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pic>
        <p:nvPicPr>
          <p:cNvPr id="3777" name="Google Shape;3777;p332"/>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778" name="Google Shape;3778;p332"/>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779" name="Google Shape;3779;p332"/>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780" name="Google Shape;3780;p332"/>
          <p:cNvPicPr preferRelativeResize="0"/>
          <p:nvPr/>
        </p:nvPicPr>
        <p:blipFill rotWithShape="1">
          <a:blip r:embed="rId2">
            <a:alphaModFix/>
          </a:blip>
          <a:srcRect l="-53170" t="46533" r="93070" b="55693"/>
          <a:stretch/>
        </p:blipFill>
        <p:spPr>
          <a:xfrm>
            <a:off x="4624963" y="238802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781" name="Google Shape;3781;p332"/>
          <p:cNvSpPr txBox="1"/>
          <p:nvPr/>
        </p:nvSpPr>
        <p:spPr>
          <a:xfrm>
            <a:off x="4607188" y="2386975"/>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Service</a:t>
            </a:r>
            <a:endParaRPr sz="800">
              <a:solidFill>
                <a:schemeClr val="lt1"/>
              </a:solidFill>
              <a:latin typeface="Inter"/>
              <a:ea typeface="Inter"/>
              <a:cs typeface="Inter"/>
              <a:sym typeface="Inter"/>
            </a:endParaRPr>
          </a:p>
        </p:txBody>
      </p:sp>
      <p:sp>
        <p:nvSpPr>
          <p:cNvPr id="3782" name="Google Shape;3782;p332"/>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83" name="Google Shape;3783;p332"/>
          <p:cNvGrpSpPr/>
          <p:nvPr/>
        </p:nvGrpSpPr>
        <p:grpSpPr>
          <a:xfrm>
            <a:off x="2173500" y="2326250"/>
            <a:ext cx="91500" cy="91500"/>
            <a:chOff x="2173500" y="2173850"/>
            <a:chExt cx="91500" cy="91500"/>
          </a:xfrm>
        </p:grpSpPr>
        <p:sp>
          <p:nvSpPr>
            <p:cNvPr id="3784" name="Google Shape;3784;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85" name="Google Shape;3785;p332"/>
            <p:cNvGrpSpPr/>
            <p:nvPr/>
          </p:nvGrpSpPr>
          <p:grpSpPr>
            <a:xfrm>
              <a:off x="2190354" y="2206800"/>
              <a:ext cx="57802" cy="35149"/>
              <a:chOff x="2296450" y="2017078"/>
              <a:chExt cx="75975" cy="46200"/>
            </a:xfrm>
          </p:grpSpPr>
          <p:sp>
            <p:nvSpPr>
              <p:cNvPr id="3786" name="Google Shape;3786;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87" name="Google Shape;3787;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88" name="Google Shape;3788;p332"/>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789" name="Google Shape;3789;p332"/>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790" name="Google Shape;3790;p332"/>
          <p:cNvGrpSpPr/>
          <p:nvPr/>
        </p:nvGrpSpPr>
        <p:grpSpPr>
          <a:xfrm rot="5400000">
            <a:off x="7929086" y="2494831"/>
            <a:ext cx="91500" cy="91500"/>
            <a:chOff x="2173500" y="2173850"/>
            <a:chExt cx="91500" cy="91500"/>
          </a:xfrm>
        </p:grpSpPr>
        <p:sp>
          <p:nvSpPr>
            <p:cNvPr id="3791" name="Google Shape;3791;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92" name="Google Shape;3792;p332"/>
            <p:cNvGrpSpPr/>
            <p:nvPr/>
          </p:nvGrpSpPr>
          <p:grpSpPr>
            <a:xfrm>
              <a:off x="2190354" y="2206800"/>
              <a:ext cx="57802" cy="35149"/>
              <a:chOff x="2296450" y="2017078"/>
              <a:chExt cx="75975" cy="46200"/>
            </a:xfrm>
          </p:grpSpPr>
          <p:sp>
            <p:nvSpPr>
              <p:cNvPr id="3793" name="Google Shape;3793;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4" name="Google Shape;3794;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95" name="Google Shape;3795;p332"/>
          <p:cNvCxnSpPr>
            <a:endCxn id="3791"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796" name="Google Shape;3796;p332"/>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97" name="Google Shape;3797;p332"/>
          <p:cNvGrpSpPr/>
          <p:nvPr/>
        </p:nvGrpSpPr>
        <p:grpSpPr>
          <a:xfrm>
            <a:off x="5123964" y="2204897"/>
            <a:ext cx="91500" cy="91500"/>
            <a:chOff x="2173500" y="2173850"/>
            <a:chExt cx="91500" cy="91500"/>
          </a:xfrm>
        </p:grpSpPr>
        <p:sp>
          <p:nvSpPr>
            <p:cNvPr id="3798" name="Google Shape;3798;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99" name="Google Shape;3799;p332"/>
            <p:cNvGrpSpPr/>
            <p:nvPr/>
          </p:nvGrpSpPr>
          <p:grpSpPr>
            <a:xfrm>
              <a:off x="2190354" y="2206800"/>
              <a:ext cx="57802" cy="35149"/>
              <a:chOff x="2296450" y="2017078"/>
              <a:chExt cx="75975" cy="46200"/>
            </a:xfrm>
          </p:grpSpPr>
          <p:sp>
            <p:nvSpPr>
              <p:cNvPr id="3800" name="Google Shape;3800;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1" name="Google Shape;3801;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802" name="Google Shape;3802;p332"/>
          <p:cNvGrpSpPr/>
          <p:nvPr/>
        </p:nvGrpSpPr>
        <p:grpSpPr>
          <a:xfrm rot="10800000" flipH="1">
            <a:off x="5123964" y="1561247"/>
            <a:ext cx="91500" cy="91500"/>
            <a:chOff x="2173500" y="2173850"/>
            <a:chExt cx="91500" cy="91500"/>
          </a:xfrm>
        </p:grpSpPr>
        <p:sp>
          <p:nvSpPr>
            <p:cNvPr id="3803" name="Google Shape;3803;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04" name="Google Shape;3804;p332"/>
            <p:cNvGrpSpPr/>
            <p:nvPr/>
          </p:nvGrpSpPr>
          <p:grpSpPr>
            <a:xfrm>
              <a:off x="2190354" y="2206800"/>
              <a:ext cx="57802" cy="35149"/>
              <a:chOff x="2296450" y="2017078"/>
              <a:chExt cx="75975" cy="46200"/>
            </a:xfrm>
          </p:grpSpPr>
          <p:sp>
            <p:nvSpPr>
              <p:cNvPr id="3805" name="Google Shape;3805;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6" name="Google Shape;3806;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07" name="Google Shape;3807;p332"/>
          <p:cNvCxnSpPr>
            <a:stCxn id="3803" idx="0"/>
            <a:endCxn id="3798" idx="0"/>
          </p:cNvCxnSpPr>
          <p:nvPr/>
        </p:nvCxnSpPr>
        <p:spPr>
          <a:xfrm>
            <a:off x="5169714" y="1652747"/>
            <a:ext cx="0" cy="552300"/>
          </a:xfrm>
          <a:prstGeom prst="straightConnector1">
            <a:avLst/>
          </a:prstGeom>
          <a:noFill/>
          <a:ln w="9525" cap="flat" cmpd="sng">
            <a:solidFill>
              <a:srgbClr val="3583EE"/>
            </a:solidFill>
            <a:prstDash val="solid"/>
            <a:round/>
            <a:headEnd type="none" w="med" len="med"/>
            <a:tailEnd type="none" w="med" len="med"/>
          </a:ln>
        </p:spPr>
      </p:cxnSp>
      <p:sp>
        <p:nvSpPr>
          <p:cNvPr id="3808" name="Google Shape;3808;p332"/>
          <p:cNvSpPr/>
          <p:nvPr/>
        </p:nvSpPr>
        <p:spPr>
          <a:xfrm rot="2700000">
            <a:off x="4476460" y="25301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09" name="Google Shape;3809;p332"/>
          <p:cNvGrpSpPr/>
          <p:nvPr/>
        </p:nvGrpSpPr>
        <p:grpSpPr>
          <a:xfrm rot="5400000">
            <a:off x="4214093" y="2511785"/>
            <a:ext cx="91500" cy="91500"/>
            <a:chOff x="2173500" y="2173850"/>
            <a:chExt cx="91500" cy="91500"/>
          </a:xfrm>
        </p:grpSpPr>
        <p:sp>
          <p:nvSpPr>
            <p:cNvPr id="3810" name="Google Shape;3810;p332"/>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11" name="Google Shape;3811;p332"/>
            <p:cNvGrpSpPr/>
            <p:nvPr/>
          </p:nvGrpSpPr>
          <p:grpSpPr>
            <a:xfrm>
              <a:off x="2190354" y="2206800"/>
              <a:ext cx="57802" cy="35149"/>
              <a:chOff x="2296450" y="2017078"/>
              <a:chExt cx="75975" cy="46200"/>
            </a:xfrm>
          </p:grpSpPr>
          <p:sp>
            <p:nvSpPr>
              <p:cNvPr id="3812" name="Google Shape;381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3" name="Google Shape;381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14" name="Google Shape;3814;p332"/>
          <p:cNvCxnSpPr/>
          <p:nvPr/>
        </p:nvCxnSpPr>
        <p:spPr>
          <a:xfrm>
            <a:off x="4305593" y="2557535"/>
            <a:ext cx="175500" cy="0"/>
          </a:xfrm>
          <a:prstGeom prst="straightConnector1">
            <a:avLst/>
          </a:prstGeom>
          <a:noFill/>
          <a:ln w="9525" cap="flat" cmpd="sng">
            <a:solidFill>
              <a:srgbClr val="3FB950"/>
            </a:solidFill>
            <a:prstDash val="solid"/>
            <a:round/>
            <a:headEnd type="none" w="med" len="med"/>
            <a:tailEnd type="none" w="med" len="med"/>
          </a:ln>
        </p:spPr>
      </p:cxnSp>
      <p:sp>
        <p:nvSpPr>
          <p:cNvPr id="3815" name="Google Shape;3815;p332"/>
          <p:cNvSpPr/>
          <p:nvPr/>
        </p:nvSpPr>
        <p:spPr>
          <a:xfrm rot="2700000">
            <a:off x="6119610" y="25103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16" name="Google Shape;3816;p332"/>
          <p:cNvGrpSpPr/>
          <p:nvPr/>
        </p:nvGrpSpPr>
        <p:grpSpPr>
          <a:xfrm rot="-5400000">
            <a:off x="6329889" y="2493033"/>
            <a:ext cx="91500" cy="91500"/>
            <a:chOff x="2173500" y="2173850"/>
            <a:chExt cx="91500" cy="91500"/>
          </a:xfrm>
        </p:grpSpPr>
        <p:sp>
          <p:nvSpPr>
            <p:cNvPr id="3817" name="Google Shape;3817;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18" name="Google Shape;3818;p332"/>
            <p:cNvGrpSpPr/>
            <p:nvPr/>
          </p:nvGrpSpPr>
          <p:grpSpPr>
            <a:xfrm>
              <a:off x="2190354" y="2206800"/>
              <a:ext cx="57802" cy="35149"/>
              <a:chOff x="2296450" y="2017078"/>
              <a:chExt cx="75975" cy="46200"/>
            </a:xfrm>
          </p:grpSpPr>
          <p:sp>
            <p:nvSpPr>
              <p:cNvPr id="3819" name="Google Shape;3819;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0" name="Google Shape;3820;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21" name="Google Shape;3821;p332"/>
          <p:cNvCxnSpPr/>
          <p:nvPr/>
        </p:nvCxnSpPr>
        <p:spPr>
          <a:xfrm>
            <a:off x="6132238" y="2537217"/>
            <a:ext cx="231900" cy="0"/>
          </a:xfrm>
          <a:prstGeom prst="straightConnector1">
            <a:avLst/>
          </a:prstGeom>
          <a:noFill/>
          <a:ln w="9525" cap="flat" cmpd="sng">
            <a:solidFill>
              <a:srgbClr val="A371F7"/>
            </a:solidFill>
            <a:prstDash val="solid"/>
            <a:round/>
            <a:headEnd type="none" w="med" len="med"/>
            <a:tailEnd type="none" w="med" len="med"/>
          </a:ln>
        </p:spPr>
      </p:cxnSp>
      <p:sp>
        <p:nvSpPr>
          <p:cNvPr id="3822" name="Google Shape;3822;p332"/>
          <p:cNvSpPr/>
          <p:nvPr/>
        </p:nvSpPr>
        <p:spPr>
          <a:xfrm rot="2700000">
            <a:off x="6534135" y="40795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3" name="Google Shape;3823;p332"/>
          <p:cNvSpPr/>
          <p:nvPr/>
        </p:nvSpPr>
        <p:spPr>
          <a:xfrm rot="2700000">
            <a:off x="4110260" y="37382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24" name="Google Shape;3824;p332"/>
          <p:cNvGrpSpPr/>
          <p:nvPr/>
        </p:nvGrpSpPr>
        <p:grpSpPr>
          <a:xfrm rot="-5400000" flipH="1">
            <a:off x="4091871" y="4061184"/>
            <a:ext cx="91500" cy="91500"/>
            <a:chOff x="2173500" y="2173850"/>
            <a:chExt cx="91500" cy="91500"/>
          </a:xfrm>
        </p:grpSpPr>
        <p:sp>
          <p:nvSpPr>
            <p:cNvPr id="3825" name="Google Shape;3825;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26" name="Google Shape;3826;p332"/>
            <p:cNvGrpSpPr/>
            <p:nvPr/>
          </p:nvGrpSpPr>
          <p:grpSpPr>
            <a:xfrm>
              <a:off x="2190354" y="2206800"/>
              <a:ext cx="57802" cy="35149"/>
              <a:chOff x="2296450" y="2017078"/>
              <a:chExt cx="75975" cy="46200"/>
            </a:xfrm>
          </p:grpSpPr>
          <p:sp>
            <p:nvSpPr>
              <p:cNvPr id="3827" name="Google Shape;3827;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8" name="Google Shape;3828;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829" name="Google Shape;3829;p332"/>
          <p:cNvGrpSpPr/>
          <p:nvPr/>
        </p:nvGrpSpPr>
        <p:grpSpPr>
          <a:xfrm rot="5400000">
            <a:off x="6515746" y="3720384"/>
            <a:ext cx="91500" cy="91500"/>
            <a:chOff x="2173500" y="2173850"/>
            <a:chExt cx="91500" cy="91500"/>
          </a:xfrm>
        </p:grpSpPr>
        <p:sp>
          <p:nvSpPr>
            <p:cNvPr id="3830" name="Google Shape;3830;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31" name="Google Shape;3831;p332"/>
            <p:cNvGrpSpPr/>
            <p:nvPr/>
          </p:nvGrpSpPr>
          <p:grpSpPr>
            <a:xfrm>
              <a:off x="2190354" y="2206800"/>
              <a:ext cx="57802" cy="35149"/>
              <a:chOff x="2296450" y="2017078"/>
              <a:chExt cx="75975" cy="46200"/>
            </a:xfrm>
          </p:grpSpPr>
          <p:sp>
            <p:nvSpPr>
              <p:cNvPr id="3832" name="Google Shape;383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3" name="Google Shape;383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34" name="Google Shape;3834;p332"/>
          <p:cNvCxnSpPr/>
          <p:nvPr/>
        </p:nvCxnSpPr>
        <p:spPr>
          <a:xfrm rot="-5400000">
            <a:off x="6396500" y="39132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grpSp>
        <p:nvGrpSpPr>
          <p:cNvPr id="3835" name="Google Shape;3835;p332"/>
          <p:cNvGrpSpPr/>
          <p:nvPr/>
        </p:nvGrpSpPr>
        <p:grpSpPr>
          <a:xfrm>
            <a:off x="5154046" y="3459672"/>
            <a:ext cx="91500" cy="91500"/>
            <a:chOff x="2173500" y="2173850"/>
            <a:chExt cx="91500" cy="91500"/>
          </a:xfrm>
        </p:grpSpPr>
        <p:sp>
          <p:nvSpPr>
            <p:cNvPr id="3836" name="Google Shape;3836;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37" name="Google Shape;3837;p332"/>
            <p:cNvGrpSpPr/>
            <p:nvPr/>
          </p:nvGrpSpPr>
          <p:grpSpPr>
            <a:xfrm>
              <a:off x="2190354" y="2206800"/>
              <a:ext cx="57802" cy="35149"/>
              <a:chOff x="2296450" y="2017078"/>
              <a:chExt cx="75975" cy="46200"/>
            </a:xfrm>
          </p:grpSpPr>
          <p:sp>
            <p:nvSpPr>
              <p:cNvPr id="3838" name="Google Shape;3838;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9" name="Google Shape;3839;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840" name="Google Shape;3840;p332"/>
          <p:cNvGrpSpPr/>
          <p:nvPr/>
        </p:nvGrpSpPr>
        <p:grpSpPr>
          <a:xfrm rot="10800000" flipH="1">
            <a:off x="5154046" y="2748572"/>
            <a:ext cx="91500" cy="91500"/>
            <a:chOff x="2173500" y="2173850"/>
            <a:chExt cx="91500" cy="91500"/>
          </a:xfrm>
        </p:grpSpPr>
        <p:sp>
          <p:nvSpPr>
            <p:cNvPr id="3841" name="Google Shape;3841;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42" name="Google Shape;3842;p332"/>
            <p:cNvGrpSpPr/>
            <p:nvPr/>
          </p:nvGrpSpPr>
          <p:grpSpPr>
            <a:xfrm>
              <a:off x="2190354" y="2206800"/>
              <a:ext cx="57802" cy="35149"/>
              <a:chOff x="2296450" y="2017078"/>
              <a:chExt cx="75975" cy="46200"/>
            </a:xfrm>
          </p:grpSpPr>
          <p:sp>
            <p:nvSpPr>
              <p:cNvPr id="3843" name="Google Shape;3843;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44" name="Google Shape;3844;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45" name="Google Shape;3845;p332"/>
          <p:cNvCxnSpPr>
            <a:stCxn id="3841" idx="0"/>
            <a:endCxn id="3836" idx="0"/>
          </p:cNvCxnSpPr>
          <p:nvPr/>
        </p:nvCxnSpPr>
        <p:spPr>
          <a:xfrm>
            <a:off x="5199796" y="2840072"/>
            <a:ext cx="0" cy="619500"/>
          </a:xfrm>
          <a:prstGeom prst="straightConnector1">
            <a:avLst/>
          </a:prstGeom>
          <a:noFill/>
          <a:ln w="9525" cap="flat" cmpd="sng">
            <a:solidFill>
              <a:srgbClr val="3583EE"/>
            </a:solidFill>
            <a:prstDash val="solid"/>
            <a:round/>
            <a:headEnd type="none" w="med" len="med"/>
            <a:tailEnd type="none" w="med" len="med"/>
          </a:ln>
        </p:spPr>
      </p:cxnSp>
      <p:cxnSp>
        <p:nvCxnSpPr>
          <p:cNvPr id="3846" name="Google Shape;3846;p332"/>
          <p:cNvCxnSpPr/>
          <p:nvPr/>
        </p:nvCxnSpPr>
        <p:spPr>
          <a:xfrm rot="5400000">
            <a:off x="3944871" y="3915272"/>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sp>
        <p:nvSpPr>
          <p:cNvPr id="3847" name="Google Shape;3847;p332"/>
          <p:cNvSpPr/>
          <p:nvPr/>
        </p:nvSpPr>
        <p:spPr>
          <a:xfrm>
            <a:off x="4146725" y="445398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48" name="Google Shape;3848;p332"/>
          <p:cNvSpPr txBox="1"/>
          <p:nvPr/>
        </p:nvSpPr>
        <p:spPr>
          <a:xfrm>
            <a:off x="4144775" y="445397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Model</a:t>
            </a:r>
            <a:endParaRPr sz="800">
              <a:solidFill>
                <a:schemeClr val="lt1"/>
              </a:solidFill>
              <a:latin typeface="Inter"/>
              <a:ea typeface="Inter"/>
              <a:cs typeface="Inter"/>
              <a:sym typeface="Inter"/>
            </a:endParaRPr>
          </a:p>
        </p:txBody>
      </p:sp>
      <p:grpSp>
        <p:nvGrpSpPr>
          <p:cNvPr id="3849" name="Google Shape;3849;p332"/>
          <p:cNvGrpSpPr/>
          <p:nvPr/>
        </p:nvGrpSpPr>
        <p:grpSpPr>
          <a:xfrm>
            <a:off x="5307783" y="4405422"/>
            <a:ext cx="91500" cy="91500"/>
            <a:chOff x="2173500" y="2173850"/>
            <a:chExt cx="91500" cy="91500"/>
          </a:xfrm>
        </p:grpSpPr>
        <p:sp>
          <p:nvSpPr>
            <p:cNvPr id="3850" name="Google Shape;3850;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51" name="Google Shape;3851;p332"/>
            <p:cNvGrpSpPr/>
            <p:nvPr/>
          </p:nvGrpSpPr>
          <p:grpSpPr>
            <a:xfrm>
              <a:off x="2190354" y="2206800"/>
              <a:ext cx="57802" cy="35149"/>
              <a:chOff x="2296450" y="2017078"/>
              <a:chExt cx="75975" cy="46200"/>
            </a:xfrm>
          </p:grpSpPr>
          <p:sp>
            <p:nvSpPr>
              <p:cNvPr id="3852" name="Google Shape;385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3" name="Google Shape;385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854" name="Google Shape;3854;p332"/>
          <p:cNvGrpSpPr/>
          <p:nvPr/>
        </p:nvGrpSpPr>
        <p:grpSpPr>
          <a:xfrm rot="10800000" flipH="1">
            <a:off x="5310271" y="4183022"/>
            <a:ext cx="91500" cy="91500"/>
            <a:chOff x="2173500" y="2173850"/>
            <a:chExt cx="91500" cy="91500"/>
          </a:xfrm>
        </p:grpSpPr>
        <p:sp>
          <p:nvSpPr>
            <p:cNvPr id="3855" name="Google Shape;3855;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56" name="Google Shape;3856;p332"/>
            <p:cNvGrpSpPr/>
            <p:nvPr/>
          </p:nvGrpSpPr>
          <p:grpSpPr>
            <a:xfrm>
              <a:off x="2190354" y="2206800"/>
              <a:ext cx="57802" cy="35149"/>
              <a:chOff x="2296450" y="2017078"/>
              <a:chExt cx="75975" cy="46200"/>
            </a:xfrm>
          </p:grpSpPr>
          <p:sp>
            <p:nvSpPr>
              <p:cNvPr id="3857" name="Google Shape;3857;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8" name="Google Shape;3858;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59" name="Google Shape;3859;p332"/>
          <p:cNvCxnSpPr>
            <a:stCxn id="3776" idx="2"/>
            <a:endCxn id="3850" idx="0"/>
          </p:cNvCxnSpPr>
          <p:nvPr/>
        </p:nvCxnSpPr>
        <p:spPr>
          <a:xfrm>
            <a:off x="5353100" y="4229325"/>
            <a:ext cx="300" cy="176100"/>
          </a:xfrm>
          <a:prstGeom prst="straightConnector1">
            <a:avLst/>
          </a:prstGeom>
          <a:noFill/>
          <a:ln w="9525" cap="flat" cmpd="sng">
            <a:solidFill>
              <a:srgbClr val="3583EE"/>
            </a:solidFill>
            <a:prstDash val="solid"/>
            <a:round/>
            <a:headEnd type="none" w="med" len="med"/>
            <a:tailEnd type="none" w="med" len="med"/>
          </a:ln>
        </p:spPr>
      </p:cxnSp>
      <p:sp>
        <p:nvSpPr>
          <p:cNvPr id="3860" name="Google Shape;3860;p332"/>
          <p:cNvSpPr/>
          <p:nvPr/>
        </p:nvSpPr>
        <p:spPr>
          <a:xfrm>
            <a:off x="8051350" y="3555500"/>
            <a:ext cx="776700" cy="265500"/>
          </a:xfrm>
          <a:prstGeom prst="roundRect">
            <a:avLst>
              <a:gd name="adj" fmla="val 50000"/>
            </a:avLst>
          </a:prstGeom>
          <a:solidFill>
            <a:srgbClr val="414953"/>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61" name="Google Shape;3861;p332"/>
          <p:cNvSpPr txBox="1"/>
          <p:nvPr/>
        </p:nvSpPr>
        <p:spPr>
          <a:xfrm>
            <a:off x="8013100" y="3518900"/>
            <a:ext cx="853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3rd party</a:t>
            </a:r>
            <a:endParaRPr sz="1000">
              <a:solidFill>
                <a:schemeClr val="lt1"/>
              </a:solidFill>
              <a:latin typeface="Inter SemiBold"/>
              <a:ea typeface="Inter SemiBold"/>
              <a:cs typeface="Inter SemiBold"/>
              <a:sym typeface="Inter SemiBold"/>
            </a:endParaRPr>
          </a:p>
        </p:txBody>
      </p:sp>
      <p:sp>
        <p:nvSpPr>
          <p:cNvPr id="3862" name="Google Shape;3862;p332"/>
          <p:cNvSpPr/>
          <p:nvPr/>
        </p:nvSpPr>
        <p:spPr>
          <a:xfrm>
            <a:off x="6831425" y="3518900"/>
            <a:ext cx="1087500" cy="862500"/>
          </a:xfrm>
          <a:prstGeom prst="roundRect">
            <a:avLst>
              <a:gd name="adj" fmla="val 4809"/>
            </a:avLst>
          </a:prstGeom>
          <a:solidFill>
            <a:srgbClr val="424A53"/>
          </a:solidFill>
          <a:ln w="9525" cap="flat" cmpd="sng">
            <a:solidFill>
              <a:srgbClr val="0D1117"/>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63" name="Google Shape;3863;p332"/>
          <p:cNvSpPr/>
          <p:nvPr/>
        </p:nvSpPr>
        <p:spPr>
          <a:xfrm>
            <a:off x="6937889" y="3652288"/>
            <a:ext cx="874200" cy="244800"/>
          </a:xfrm>
          <a:prstGeom prst="roundRect">
            <a:avLst>
              <a:gd name="adj" fmla="val 18842"/>
            </a:avLst>
          </a:prstGeom>
          <a:solidFill>
            <a:srgbClr val="24292F"/>
          </a:solidFill>
          <a:ln w="9525" cap="flat" cmpd="sng">
            <a:solidFill>
              <a:srgbClr val="1B1F24"/>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64" name="Google Shape;3864;p332"/>
          <p:cNvSpPr/>
          <p:nvPr/>
        </p:nvSpPr>
        <p:spPr>
          <a:xfrm>
            <a:off x="6937889" y="3987163"/>
            <a:ext cx="874200" cy="244800"/>
          </a:xfrm>
          <a:prstGeom prst="roundRect">
            <a:avLst>
              <a:gd name="adj" fmla="val 17493"/>
            </a:avLst>
          </a:prstGeom>
          <a:solidFill>
            <a:srgbClr val="24292F"/>
          </a:solidFill>
          <a:ln w="9525" cap="flat" cmpd="sng">
            <a:solidFill>
              <a:srgbClr val="1B1F24"/>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65" name="Google Shape;3865;p332"/>
          <p:cNvSpPr txBox="1"/>
          <p:nvPr/>
        </p:nvSpPr>
        <p:spPr>
          <a:xfrm>
            <a:off x="6828271" y="3647038"/>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Extensions</a:t>
            </a:r>
            <a:endParaRPr sz="800">
              <a:solidFill>
                <a:schemeClr val="lt1"/>
              </a:solidFill>
              <a:latin typeface="Inter"/>
              <a:ea typeface="Inter"/>
              <a:cs typeface="Inter"/>
              <a:sym typeface="Inter"/>
            </a:endParaRPr>
          </a:p>
        </p:txBody>
      </p:sp>
      <p:sp>
        <p:nvSpPr>
          <p:cNvPr id="3866" name="Google Shape;3866;p332"/>
          <p:cNvSpPr txBox="1"/>
          <p:nvPr/>
        </p:nvSpPr>
        <p:spPr>
          <a:xfrm>
            <a:off x="6828102" y="3981913"/>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Skills</a:t>
            </a:r>
            <a:endParaRPr sz="800">
              <a:solidFill>
                <a:schemeClr val="lt1"/>
              </a:solidFill>
              <a:latin typeface="Inter"/>
              <a:ea typeface="Inter"/>
              <a:cs typeface="Inter"/>
              <a:sym typeface="Inter"/>
            </a:endParaRPr>
          </a:p>
        </p:txBody>
      </p:sp>
      <p:sp>
        <p:nvSpPr>
          <p:cNvPr id="3867" name="Google Shape;3867;p332"/>
          <p:cNvSpPr/>
          <p:nvPr/>
        </p:nvSpPr>
        <p:spPr>
          <a:xfrm>
            <a:off x="7329421" y="3465472"/>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68" name="Google Shape;3868;p332"/>
          <p:cNvGrpSpPr/>
          <p:nvPr/>
        </p:nvGrpSpPr>
        <p:grpSpPr>
          <a:xfrm>
            <a:off x="7346274" y="3498422"/>
            <a:ext cx="57802" cy="35149"/>
            <a:chOff x="2296450" y="2017078"/>
            <a:chExt cx="75975" cy="46200"/>
          </a:xfrm>
        </p:grpSpPr>
        <p:sp>
          <p:nvSpPr>
            <p:cNvPr id="3869" name="Google Shape;3869;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0" name="Google Shape;3870;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871" name="Google Shape;3871;p332"/>
          <p:cNvSpPr/>
          <p:nvPr/>
        </p:nvSpPr>
        <p:spPr>
          <a:xfrm rot="10800000" flipH="1">
            <a:off x="5458846" y="2748572"/>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72" name="Google Shape;3872;p332"/>
          <p:cNvGrpSpPr/>
          <p:nvPr/>
        </p:nvGrpSpPr>
        <p:grpSpPr>
          <a:xfrm rot="10800000" flipH="1">
            <a:off x="5475699" y="2771973"/>
            <a:ext cx="57802" cy="35149"/>
            <a:chOff x="2296450" y="2017078"/>
            <a:chExt cx="75975" cy="46200"/>
          </a:xfrm>
        </p:grpSpPr>
        <p:sp>
          <p:nvSpPr>
            <p:cNvPr id="3873" name="Google Shape;3873;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4" name="Google Shape;3874;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3875" name="Google Shape;3875;p332"/>
          <p:cNvCxnSpPr>
            <a:stCxn id="3871" idx="0"/>
            <a:endCxn id="3867" idx="0"/>
          </p:cNvCxnSpPr>
          <p:nvPr/>
        </p:nvCxnSpPr>
        <p:spPr>
          <a:xfrm rot="-5400000" flipH="1">
            <a:off x="6127096" y="2217572"/>
            <a:ext cx="625500" cy="1870500"/>
          </a:xfrm>
          <a:prstGeom prst="bentConnector3">
            <a:avLst>
              <a:gd name="adj1" fmla="val 83494"/>
            </a:avLst>
          </a:prstGeom>
          <a:noFill/>
          <a:ln w="9525" cap="flat" cmpd="sng">
            <a:solidFill>
              <a:srgbClr val="F97583"/>
            </a:solidFill>
            <a:prstDash val="solid"/>
            <a:round/>
            <a:headEnd type="none" w="med" len="med"/>
            <a:tailEnd type="none" w="med" len="med"/>
          </a:ln>
        </p:spPr>
      </p:cxnSp>
      <p:sp>
        <p:nvSpPr>
          <p:cNvPr id="3876" name="Google Shape;3876;p332"/>
          <p:cNvSpPr/>
          <p:nvPr/>
        </p:nvSpPr>
        <p:spPr>
          <a:xfrm>
            <a:off x="5428764" y="2204897"/>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77" name="Google Shape;3877;p332"/>
          <p:cNvGrpSpPr/>
          <p:nvPr/>
        </p:nvGrpSpPr>
        <p:grpSpPr>
          <a:xfrm>
            <a:off x="5445618" y="2237847"/>
            <a:ext cx="57802" cy="35149"/>
            <a:chOff x="2296450" y="2017078"/>
            <a:chExt cx="75975" cy="46200"/>
          </a:xfrm>
        </p:grpSpPr>
        <p:sp>
          <p:nvSpPr>
            <p:cNvPr id="3878" name="Google Shape;3878;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9" name="Google Shape;3879;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880" name="Google Shape;3880;p332"/>
          <p:cNvSpPr/>
          <p:nvPr/>
        </p:nvSpPr>
        <p:spPr>
          <a:xfrm rot="10800000" flipH="1">
            <a:off x="5428764" y="1561247"/>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81" name="Google Shape;3881;p332"/>
          <p:cNvGrpSpPr/>
          <p:nvPr/>
        </p:nvGrpSpPr>
        <p:grpSpPr>
          <a:xfrm rot="10800000" flipH="1">
            <a:off x="5445618" y="1584648"/>
            <a:ext cx="57802" cy="35149"/>
            <a:chOff x="2296450" y="2017078"/>
            <a:chExt cx="75975" cy="46200"/>
          </a:xfrm>
        </p:grpSpPr>
        <p:sp>
          <p:nvSpPr>
            <p:cNvPr id="3882" name="Google Shape;388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3" name="Google Shape;388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3884" name="Google Shape;3884;p332"/>
          <p:cNvCxnSpPr>
            <a:stCxn id="3880" idx="0"/>
            <a:endCxn id="3876" idx="0"/>
          </p:cNvCxnSpPr>
          <p:nvPr/>
        </p:nvCxnSpPr>
        <p:spPr>
          <a:xfrm>
            <a:off x="5474514" y="1652747"/>
            <a:ext cx="0" cy="552300"/>
          </a:xfrm>
          <a:prstGeom prst="straightConnector1">
            <a:avLst/>
          </a:prstGeom>
          <a:noFill/>
          <a:ln w="9525" cap="flat" cmpd="sng">
            <a:solidFill>
              <a:srgbClr val="F97583"/>
            </a:solidFill>
            <a:prstDash val="solid"/>
            <a:round/>
            <a:headEnd type="none" w="med" len="med"/>
            <a:tailEnd type="none" w="med" len="med"/>
          </a:ln>
        </p:spPr>
      </p:cxnSp>
      <p:sp>
        <p:nvSpPr>
          <p:cNvPr id="3885" name="Google Shape;3885;p332"/>
          <p:cNvSpPr/>
          <p:nvPr/>
        </p:nvSpPr>
        <p:spPr>
          <a:xfrm>
            <a:off x="163750" y="4161625"/>
            <a:ext cx="33633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86" name="Google Shape;3886;p332"/>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887" name="Google Shape;3887;p332"/>
          <p:cNvGrpSpPr/>
          <p:nvPr/>
        </p:nvGrpSpPr>
        <p:grpSpPr>
          <a:xfrm>
            <a:off x="271173" y="4452369"/>
            <a:ext cx="474645" cy="91500"/>
            <a:chOff x="327448" y="4496432"/>
            <a:chExt cx="474645" cy="91500"/>
          </a:xfrm>
        </p:grpSpPr>
        <p:sp>
          <p:nvSpPr>
            <p:cNvPr id="3888" name="Google Shape;3888;p332"/>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89" name="Google Shape;3889;p332"/>
            <p:cNvGrpSpPr/>
            <p:nvPr/>
          </p:nvGrpSpPr>
          <p:grpSpPr>
            <a:xfrm rot="-5400000" flipH="1">
              <a:off x="710593" y="4496432"/>
              <a:ext cx="91500" cy="91500"/>
              <a:chOff x="2173500" y="2173850"/>
              <a:chExt cx="91500" cy="91500"/>
            </a:xfrm>
          </p:grpSpPr>
          <p:sp>
            <p:nvSpPr>
              <p:cNvPr id="3890" name="Google Shape;3890;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91" name="Google Shape;3891;p332"/>
              <p:cNvGrpSpPr/>
              <p:nvPr/>
            </p:nvGrpSpPr>
            <p:grpSpPr>
              <a:xfrm>
                <a:off x="2190354" y="2206800"/>
                <a:ext cx="57802" cy="35149"/>
                <a:chOff x="2296450" y="2017078"/>
                <a:chExt cx="75975" cy="46200"/>
              </a:xfrm>
            </p:grpSpPr>
            <p:sp>
              <p:nvSpPr>
                <p:cNvPr id="3892" name="Google Shape;389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93" name="Google Shape;389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94" name="Google Shape;3894;p332"/>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895" name="Google Shape;3895;p332"/>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896" name="Google Shape;3896;p332"/>
          <p:cNvGrpSpPr/>
          <p:nvPr/>
        </p:nvGrpSpPr>
        <p:grpSpPr>
          <a:xfrm>
            <a:off x="873273" y="4452369"/>
            <a:ext cx="474645" cy="91500"/>
            <a:chOff x="966923" y="4483757"/>
            <a:chExt cx="474645" cy="91500"/>
          </a:xfrm>
        </p:grpSpPr>
        <p:sp>
          <p:nvSpPr>
            <p:cNvPr id="3897" name="Google Shape;3897;p332"/>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98" name="Google Shape;3898;p332"/>
            <p:cNvGrpSpPr/>
            <p:nvPr/>
          </p:nvGrpSpPr>
          <p:grpSpPr>
            <a:xfrm rot="-5400000" flipH="1">
              <a:off x="1350068" y="4483757"/>
              <a:ext cx="91500" cy="91500"/>
              <a:chOff x="2173500" y="2173850"/>
              <a:chExt cx="91500" cy="91500"/>
            </a:xfrm>
          </p:grpSpPr>
          <p:sp>
            <p:nvSpPr>
              <p:cNvPr id="3899" name="Google Shape;3899;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00" name="Google Shape;3900;p332"/>
              <p:cNvGrpSpPr/>
              <p:nvPr/>
            </p:nvGrpSpPr>
            <p:grpSpPr>
              <a:xfrm>
                <a:off x="2190354" y="2206800"/>
                <a:ext cx="57802" cy="35149"/>
                <a:chOff x="2296450" y="2017078"/>
                <a:chExt cx="75975" cy="46200"/>
              </a:xfrm>
            </p:grpSpPr>
            <p:sp>
              <p:nvSpPr>
                <p:cNvPr id="3901" name="Google Shape;3901;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02" name="Google Shape;3902;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903" name="Google Shape;3903;p332"/>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904" name="Google Shape;3904;p332"/>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905" name="Google Shape;3905;p332"/>
          <p:cNvGrpSpPr/>
          <p:nvPr/>
        </p:nvGrpSpPr>
        <p:grpSpPr>
          <a:xfrm>
            <a:off x="1551573" y="4452369"/>
            <a:ext cx="474645" cy="91500"/>
            <a:chOff x="1652423" y="4483757"/>
            <a:chExt cx="474645" cy="91500"/>
          </a:xfrm>
        </p:grpSpPr>
        <p:sp>
          <p:nvSpPr>
            <p:cNvPr id="3906" name="Google Shape;3906;p332"/>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07" name="Google Shape;3907;p332"/>
            <p:cNvGrpSpPr/>
            <p:nvPr/>
          </p:nvGrpSpPr>
          <p:grpSpPr>
            <a:xfrm rot="-5400000" flipH="1">
              <a:off x="2035568" y="4483757"/>
              <a:ext cx="91500" cy="91500"/>
              <a:chOff x="2173500" y="2173850"/>
              <a:chExt cx="91500" cy="91500"/>
            </a:xfrm>
          </p:grpSpPr>
          <p:sp>
            <p:nvSpPr>
              <p:cNvPr id="3908" name="Google Shape;3908;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09" name="Google Shape;3909;p332"/>
              <p:cNvGrpSpPr/>
              <p:nvPr/>
            </p:nvGrpSpPr>
            <p:grpSpPr>
              <a:xfrm>
                <a:off x="2190354" y="2206800"/>
                <a:ext cx="57802" cy="35149"/>
                <a:chOff x="2296450" y="2017078"/>
                <a:chExt cx="75975" cy="46200"/>
              </a:xfrm>
            </p:grpSpPr>
            <p:sp>
              <p:nvSpPr>
                <p:cNvPr id="3910" name="Google Shape;3910;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11" name="Google Shape;3911;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912" name="Google Shape;3912;p332"/>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913" name="Google Shape;3913;p332"/>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914" name="Google Shape;3914;p332"/>
          <p:cNvGrpSpPr/>
          <p:nvPr/>
        </p:nvGrpSpPr>
        <p:grpSpPr>
          <a:xfrm>
            <a:off x="2229873" y="4452369"/>
            <a:ext cx="474645" cy="91500"/>
            <a:chOff x="2362348" y="4483757"/>
            <a:chExt cx="474645" cy="91500"/>
          </a:xfrm>
        </p:grpSpPr>
        <p:sp>
          <p:nvSpPr>
            <p:cNvPr id="3915" name="Google Shape;3915;p332"/>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16" name="Google Shape;3916;p332"/>
            <p:cNvGrpSpPr/>
            <p:nvPr/>
          </p:nvGrpSpPr>
          <p:grpSpPr>
            <a:xfrm rot="-5400000" flipH="1">
              <a:off x="2745493" y="4483757"/>
              <a:ext cx="91500" cy="91500"/>
              <a:chOff x="2173500" y="2173850"/>
              <a:chExt cx="91500" cy="91500"/>
            </a:xfrm>
          </p:grpSpPr>
          <p:sp>
            <p:nvSpPr>
              <p:cNvPr id="3917" name="Google Shape;3917;p332"/>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18" name="Google Shape;3918;p332"/>
              <p:cNvGrpSpPr/>
              <p:nvPr/>
            </p:nvGrpSpPr>
            <p:grpSpPr>
              <a:xfrm>
                <a:off x="2190354" y="2206800"/>
                <a:ext cx="57802" cy="35149"/>
                <a:chOff x="2296450" y="2017078"/>
                <a:chExt cx="75975" cy="46200"/>
              </a:xfrm>
            </p:grpSpPr>
            <p:sp>
              <p:nvSpPr>
                <p:cNvPr id="3919" name="Google Shape;3919;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20" name="Google Shape;3920;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921" name="Google Shape;3921;p332"/>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922" name="Google Shape;3922;p332"/>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923" name="Google Shape;3923;p332"/>
          <p:cNvSpPr/>
          <p:nvPr/>
        </p:nvSpPr>
        <p:spPr>
          <a:xfrm rot="8100000">
            <a:off x="2899733" y="4472009"/>
            <a:ext cx="54730" cy="54730"/>
          </a:xfrm>
          <a:prstGeom prst="roundRect">
            <a:avLst>
              <a:gd name="adj" fmla="val 16667"/>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24" name="Google Shape;3924;p332"/>
          <p:cNvSpPr/>
          <p:nvPr/>
        </p:nvSpPr>
        <p:spPr>
          <a:xfrm rot="-5400000" flipH="1">
            <a:off x="3271543" y="4453619"/>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25" name="Google Shape;3925;p332"/>
          <p:cNvGrpSpPr/>
          <p:nvPr/>
        </p:nvGrpSpPr>
        <p:grpSpPr>
          <a:xfrm rot="-5400000" flipH="1">
            <a:off x="3293167" y="4481799"/>
            <a:ext cx="57802" cy="35149"/>
            <a:chOff x="2296450" y="2017078"/>
            <a:chExt cx="75975" cy="46200"/>
          </a:xfrm>
        </p:grpSpPr>
        <p:sp>
          <p:nvSpPr>
            <p:cNvPr id="3926" name="Google Shape;3926;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27" name="Google Shape;3927;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3928" name="Google Shape;3928;p332"/>
          <p:cNvCxnSpPr/>
          <p:nvPr/>
        </p:nvCxnSpPr>
        <p:spPr>
          <a:xfrm rot="10800000">
            <a:off x="2938650" y="4499363"/>
            <a:ext cx="371100" cy="0"/>
          </a:xfrm>
          <a:prstGeom prst="straightConnector1">
            <a:avLst/>
          </a:prstGeom>
          <a:noFill/>
          <a:ln w="9525" cap="flat" cmpd="sng">
            <a:solidFill>
              <a:srgbClr val="F97583"/>
            </a:solidFill>
            <a:prstDash val="solid"/>
            <a:round/>
            <a:headEnd type="none" w="med" len="med"/>
            <a:tailEnd type="none" w="med" len="med"/>
          </a:ln>
        </p:spPr>
      </p:cxnSp>
      <p:sp>
        <p:nvSpPr>
          <p:cNvPr id="3929" name="Google Shape;3929;p332"/>
          <p:cNvSpPr txBox="1"/>
          <p:nvPr/>
        </p:nvSpPr>
        <p:spPr>
          <a:xfrm>
            <a:off x="2791050" y="4530525"/>
            <a:ext cx="68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3rd party extension data</a:t>
            </a:r>
            <a:endParaRPr sz="600">
              <a:solidFill>
                <a:schemeClr val="lt1"/>
              </a:solidFill>
              <a:latin typeface="Inter"/>
              <a:ea typeface="Inter"/>
              <a:cs typeface="Inter"/>
              <a:sym typeface="Inte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Appendix Divisor-Light">
  <p:cSld name="1_Appendix Divisor-Light">
    <p:spTree>
      <p:nvGrpSpPr>
        <p:cNvPr id="1" name="Shape 3934"/>
        <p:cNvGrpSpPr/>
        <p:nvPr/>
      </p:nvGrpSpPr>
      <p:grpSpPr>
        <a:xfrm>
          <a:off x="0" y="0"/>
          <a:ext cx="0" cy="0"/>
          <a:chOff x="0" y="0"/>
          <a:chExt cx="0" cy="0"/>
        </a:xfrm>
      </p:grpSpPr>
      <p:pic>
        <p:nvPicPr>
          <p:cNvPr id="3935" name="Google Shape;3935;p335"/>
          <p:cNvPicPr preferRelativeResize="0"/>
          <p:nvPr/>
        </p:nvPicPr>
        <p:blipFill>
          <a:blip r:embed="rId2">
            <a:alphaModFix/>
          </a:blip>
          <a:stretch>
            <a:fillRect/>
          </a:stretch>
        </p:blipFill>
        <p:spPr>
          <a:xfrm>
            <a:off x="0" y="0"/>
            <a:ext cx="9144003" cy="5143490"/>
          </a:xfrm>
          <a:prstGeom prst="rect">
            <a:avLst/>
          </a:prstGeom>
          <a:noFill/>
          <a:ln>
            <a:noFill/>
          </a:ln>
        </p:spPr>
      </p:pic>
      <p:sp>
        <p:nvSpPr>
          <p:cNvPr id="3936" name="Google Shape;3936;p335"/>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3937" name="Google Shape;3937;p33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ppendix-Background-01-Light">
  <p:cSld name="CUSTOM_4">
    <p:spTree>
      <p:nvGrpSpPr>
        <p:cNvPr id="1"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87" name="Google Shape;87;p1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Appendix Divisor-Dark">
  <p:cSld name="1_Appendix Divisor-Dark">
    <p:spTree>
      <p:nvGrpSpPr>
        <p:cNvPr id="1" name="Shape 3938"/>
        <p:cNvGrpSpPr/>
        <p:nvPr/>
      </p:nvGrpSpPr>
      <p:grpSpPr>
        <a:xfrm>
          <a:off x="0" y="0"/>
          <a:ext cx="0" cy="0"/>
          <a:chOff x="0" y="0"/>
          <a:chExt cx="0" cy="0"/>
        </a:xfrm>
      </p:grpSpPr>
      <p:pic>
        <p:nvPicPr>
          <p:cNvPr id="3939" name="Google Shape;3939;p33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940" name="Google Shape;3940;p33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41" name="Google Shape;3941;p336"/>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Appendix-Text+Bullets-Light">
  <p:cSld name="1_Appendix-Text+Bullets-Light">
    <p:spTree>
      <p:nvGrpSpPr>
        <p:cNvPr id="1" name="Shape 3942"/>
        <p:cNvGrpSpPr/>
        <p:nvPr/>
      </p:nvGrpSpPr>
      <p:grpSpPr>
        <a:xfrm>
          <a:off x="0" y="0"/>
          <a:ext cx="0" cy="0"/>
          <a:chOff x="0" y="0"/>
          <a:chExt cx="0" cy="0"/>
        </a:xfrm>
      </p:grpSpPr>
      <p:pic>
        <p:nvPicPr>
          <p:cNvPr id="3943" name="Google Shape;3943;p337"/>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3944" name="Google Shape;3944;p33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45" name="Google Shape;3945;p33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46" name="Google Shape;3946;p33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947" name="Google Shape;3947;p337"/>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Appendix-Text+Bullets-Dark">
  <p:cSld name="1_Appendix-Text+Bullets-Dark">
    <p:spTree>
      <p:nvGrpSpPr>
        <p:cNvPr id="1" name="Shape 3948"/>
        <p:cNvGrpSpPr/>
        <p:nvPr/>
      </p:nvGrpSpPr>
      <p:grpSpPr>
        <a:xfrm>
          <a:off x="0" y="0"/>
          <a:ext cx="0" cy="0"/>
          <a:chOff x="0" y="0"/>
          <a:chExt cx="0" cy="0"/>
        </a:xfrm>
      </p:grpSpPr>
      <p:pic>
        <p:nvPicPr>
          <p:cNvPr id="3949" name="Google Shape;3949;p338"/>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3950" name="Google Shape;3950;p33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51" name="Google Shape;3951;p33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52" name="Google Shape;3952;p33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953" name="Google Shape;3953;p338"/>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Appendix-Text+Image-Light">
  <p:cSld name="1_Appendix-Text+Image-Light">
    <p:spTree>
      <p:nvGrpSpPr>
        <p:cNvPr id="1" name="Shape 3954"/>
        <p:cNvGrpSpPr/>
        <p:nvPr/>
      </p:nvGrpSpPr>
      <p:grpSpPr>
        <a:xfrm>
          <a:off x="0" y="0"/>
          <a:ext cx="0" cy="0"/>
          <a:chOff x="0" y="0"/>
          <a:chExt cx="0" cy="0"/>
        </a:xfrm>
      </p:grpSpPr>
      <p:pic>
        <p:nvPicPr>
          <p:cNvPr id="3955" name="Google Shape;3955;p339"/>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956" name="Google Shape;3956;p33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57" name="Google Shape;3957;p33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58" name="Google Shape;3958;p33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959" name="Google Shape;3959;p339"/>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Appendix-Text+Image-Dark">
  <p:cSld name="1_Appendix-Text+Image-Dark">
    <p:spTree>
      <p:nvGrpSpPr>
        <p:cNvPr id="1" name="Shape 3960"/>
        <p:cNvGrpSpPr/>
        <p:nvPr/>
      </p:nvGrpSpPr>
      <p:grpSpPr>
        <a:xfrm>
          <a:off x="0" y="0"/>
          <a:ext cx="0" cy="0"/>
          <a:chOff x="0" y="0"/>
          <a:chExt cx="0" cy="0"/>
        </a:xfrm>
      </p:grpSpPr>
      <p:pic>
        <p:nvPicPr>
          <p:cNvPr id="3961" name="Google Shape;3961;p340"/>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3962" name="Google Shape;3962;p34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63" name="Google Shape;3963;p34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64" name="Google Shape;3964;p34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965" name="Google Shape;3965;p340"/>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3966"/>
        <p:cNvGrpSpPr/>
        <p:nvPr/>
      </p:nvGrpSpPr>
      <p:grpSpPr>
        <a:xfrm>
          <a:off x="0" y="0"/>
          <a:ext cx="0" cy="0"/>
          <a:chOff x="0" y="0"/>
          <a:chExt cx="0" cy="0"/>
        </a:xfrm>
      </p:grpSpPr>
      <p:pic>
        <p:nvPicPr>
          <p:cNvPr id="3967" name="Google Shape;3967;p34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3968" name="Google Shape;3968;p34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69" name="Google Shape;3969;p34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70" name="Google Shape;3970;p341"/>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971" name="Google Shape;3971;p341"/>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3972"/>
        <p:cNvGrpSpPr/>
        <p:nvPr/>
      </p:nvGrpSpPr>
      <p:grpSpPr>
        <a:xfrm>
          <a:off x="0" y="0"/>
          <a:ext cx="0" cy="0"/>
          <a:chOff x="0" y="0"/>
          <a:chExt cx="0" cy="0"/>
        </a:xfrm>
      </p:grpSpPr>
      <p:pic>
        <p:nvPicPr>
          <p:cNvPr id="3973" name="Google Shape;3973;p342"/>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3974" name="Google Shape;3974;p34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75" name="Google Shape;3975;p34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76" name="Google Shape;3976;p342"/>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977" name="Google Shape;3977;p342"/>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Appendix-Background-01-Light">
  <p:cSld name="1_Appendix-Background-01-Light">
    <p:spTree>
      <p:nvGrpSpPr>
        <p:cNvPr id="1" name="Shape 3978"/>
        <p:cNvGrpSpPr/>
        <p:nvPr/>
      </p:nvGrpSpPr>
      <p:grpSpPr>
        <a:xfrm>
          <a:off x="0" y="0"/>
          <a:ext cx="0" cy="0"/>
          <a:chOff x="0" y="0"/>
          <a:chExt cx="0" cy="0"/>
        </a:xfrm>
      </p:grpSpPr>
      <p:pic>
        <p:nvPicPr>
          <p:cNvPr id="3979" name="Google Shape;3979;p343"/>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3980" name="Google Shape;3980;p34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3981"/>
        <p:cNvGrpSpPr/>
        <p:nvPr/>
      </p:nvGrpSpPr>
      <p:grpSpPr>
        <a:xfrm>
          <a:off x="0" y="0"/>
          <a:ext cx="0" cy="0"/>
          <a:chOff x="0" y="0"/>
          <a:chExt cx="0" cy="0"/>
        </a:xfrm>
      </p:grpSpPr>
      <p:pic>
        <p:nvPicPr>
          <p:cNvPr id="3982" name="Google Shape;3982;p344"/>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3983" name="Google Shape;3983;p34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3984"/>
        <p:cNvGrpSpPr/>
        <p:nvPr/>
      </p:nvGrpSpPr>
      <p:grpSpPr>
        <a:xfrm>
          <a:off x="0" y="0"/>
          <a:ext cx="0" cy="0"/>
          <a:chOff x="0" y="0"/>
          <a:chExt cx="0" cy="0"/>
        </a:xfrm>
      </p:grpSpPr>
      <p:pic>
        <p:nvPicPr>
          <p:cNvPr id="3985" name="Google Shape;3985;p345"/>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986" name="Google Shape;3986;p34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ppendix-Background-01-Dark">
  <p:cSld name="CUSTOM_4_1">
    <p:spTree>
      <p:nvGrpSpPr>
        <p:cNvPr id="1"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90" name="Google Shape;90;p2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3987"/>
        <p:cNvGrpSpPr/>
        <p:nvPr/>
      </p:nvGrpSpPr>
      <p:grpSpPr>
        <a:xfrm>
          <a:off x="0" y="0"/>
          <a:ext cx="0" cy="0"/>
          <a:chOff x="0" y="0"/>
          <a:chExt cx="0" cy="0"/>
        </a:xfrm>
      </p:grpSpPr>
      <p:pic>
        <p:nvPicPr>
          <p:cNvPr id="3988" name="Google Shape;3988;p346"/>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3989" name="Google Shape;3989;p34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bg>
      <p:bgPr>
        <a:blipFill>
          <a:blip r:embed="rId2">
            <a:alphaModFix/>
          </a:blip>
          <a:stretch>
            <a:fillRect/>
          </a:stretch>
        </a:blipFill>
        <a:effectLst/>
      </p:bgPr>
    </p:bg>
    <p:spTree>
      <p:nvGrpSpPr>
        <p:cNvPr id="1" name="Shape 3990"/>
        <p:cNvGrpSpPr/>
        <p:nvPr/>
      </p:nvGrpSpPr>
      <p:grpSpPr>
        <a:xfrm>
          <a:off x="0" y="0"/>
          <a:ext cx="0" cy="0"/>
          <a:chOff x="0" y="0"/>
          <a:chExt cx="0" cy="0"/>
        </a:xfrm>
      </p:grpSpPr>
      <p:sp>
        <p:nvSpPr>
          <p:cNvPr id="3991" name="Google Shape;3991;p34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3992"/>
        <p:cNvGrpSpPr/>
        <p:nvPr/>
      </p:nvGrpSpPr>
      <p:grpSpPr>
        <a:xfrm>
          <a:off x="0" y="0"/>
          <a:ext cx="0" cy="0"/>
          <a:chOff x="0" y="0"/>
          <a:chExt cx="0" cy="0"/>
        </a:xfrm>
      </p:grpSpPr>
      <p:pic>
        <p:nvPicPr>
          <p:cNvPr id="3993" name="Google Shape;3993;p348"/>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3994" name="Google Shape;3994;p34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3995"/>
        <p:cNvGrpSpPr/>
        <p:nvPr/>
      </p:nvGrpSpPr>
      <p:grpSpPr>
        <a:xfrm>
          <a:off x="0" y="0"/>
          <a:ext cx="0" cy="0"/>
          <a:chOff x="0" y="0"/>
          <a:chExt cx="0" cy="0"/>
        </a:xfrm>
      </p:grpSpPr>
      <p:pic>
        <p:nvPicPr>
          <p:cNvPr id="3996" name="Google Shape;3996;p349"/>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3997" name="Google Shape;3997;p34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3998"/>
        <p:cNvGrpSpPr/>
        <p:nvPr/>
      </p:nvGrpSpPr>
      <p:grpSpPr>
        <a:xfrm>
          <a:off x="0" y="0"/>
          <a:ext cx="0" cy="0"/>
          <a:chOff x="0" y="0"/>
          <a:chExt cx="0" cy="0"/>
        </a:xfrm>
      </p:grpSpPr>
      <p:pic>
        <p:nvPicPr>
          <p:cNvPr id="3999" name="Google Shape;3999;p35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00" name="Google Shape;4000;p35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4001"/>
        <p:cNvGrpSpPr/>
        <p:nvPr/>
      </p:nvGrpSpPr>
      <p:grpSpPr>
        <a:xfrm>
          <a:off x="0" y="0"/>
          <a:ext cx="0" cy="0"/>
          <a:chOff x="0" y="0"/>
          <a:chExt cx="0" cy="0"/>
        </a:xfrm>
      </p:grpSpPr>
      <p:pic>
        <p:nvPicPr>
          <p:cNvPr id="4002" name="Google Shape;4002;p351"/>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4003" name="Google Shape;4003;p35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04" name="Google Shape;4004;p35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05" name="Google Shape;4005;p35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06" name="Google Shape;4006;p351"/>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4007"/>
        <p:cNvGrpSpPr/>
        <p:nvPr/>
      </p:nvGrpSpPr>
      <p:grpSpPr>
        <a:xfrm>
          <a:off x="0" y="0"/>
          <a:ext cx="0" cy="0"/>
          <a:chOff x="0" y="0"/>
          <a:chExt cx="0" cy="0"/>
        </a:xfrm>
      </p:grpSpPr>
      <p:pic>
        <p:nvPicPr>
          <p:cNvPr id="4008" name="Google Shape;4008;p35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09" name="Google Shape;4009;p35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10" name="Google Shape;4010;p35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11" name="Google Shape;4011;p35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12" name="Google Shape;4012;p352"/>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4013"/>
        <p:cNvGrpSpPr/>
        <p:nvPr/>
      </p:nvGrpSpPr>
      <p:grpSpPr>
        <a:xfrm>
          <a:off x="0" y="0"/>
          <a:ext cx="0" cy="0"/>
          <a:chOff x="0" y="0"/>
          <a:chExt cx="0" cy="0"/>
        </a:xfrm>
      </p:grpSpPr>
      <p:pic>
        <p:nvPicPr>
          <p:cNvPr id="4014" name="Google Shape;4014;p353"/>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4015" name="Google Shape;4015;p35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16" name="Google Shape;4016;p35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17" name="Google Shape;4017;p35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18" name="Google Shape;4018;p353"/>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4019"/>
        <p:cNvGrpSpPr/>
        <p:nvPr/>
      </p:nvGrpSpPr>
      <p:grpSpPr>
        <a:xfrm>
          <a:off x="0" y="0"/>
          <a:ext cx="0" cy="0"/>
          <a:chOff x="0" y="0"/>
          <a:chExt cx="0" cy="0"/>
        </a:xfrm>
      </p:grpSpPr>
      <p:pic>
        <p:nvPicPr>
          <p:cNvPr id="4020" name="Google Shape;4020;p354"/>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4021" name="Google Shape;4021;p35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22" name="Google Shape;4022;p35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23" name="Google Shape;4023;p35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24" name="Google Shape;4024;p354"/>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4025"/>
        <p:cNvGrpSpPr/>
        <p:nvPr/>
      </p:nvGrpSpPr>
      <p:grpSpPr>
        <a:xfrm>
          <a:off x="0" y="0"/>
          <a:ext cx="0" cy="0"/>
          <a:chOff x="0" y="0"/>
          <a:chExt cx="0" cy="0"/>
        </a:xfrm>
      </p:grpSpPr>
      <p:pic>
        <p:nvPicPr>
          <p:cNvPr id="4026" name="Google Shape;4026;p355"/>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4027" name="Google Shape;4027;p35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28" name="Google Shape;4028;p35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29" name="Google Shape;4029;p35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30" name="Google Shape;4030;p355"/>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ppendix-Background-02-Light">
  <p:cSld name="CUSTOM_4_1_1">
    <p:spTree>
      <p:nvGrpSpPr>
        <p:cNvPr id="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93" name="Google Shape;93;p2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Appendix-Text+Browser-Light 1 1 1">
  <p:cSld name="1_Appendix-Text+Browser-Light 1 1 1">
    <p:spTree>
      <p:nvGrpSpPr>
        <p:cNvPr id="1" name="Shape 4031"/>
        <p:cNvGrpSpPr/>
        <p:nvPr/>
      </p:nvGrpSpPr>
      <p:grpSpPr>
        <a:xfrm>
          <a:off x="0" y="0"/>
          <a:ext cx="0" cy="0"/>
          <a:chOff x="0" y="0"/>
          <a:chExt cx="0" cy="0"/>
        </a:xfrm>
      </p:grpSpPr>
      <p:pic>
        <p:nvPicPr>
          <p:cNvPr id="4032" name="Google Shape;4032;p356"/>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4033" name="Google Shape;4033;p35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34" name="Google Shape;4034;p35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35" name="Google Shape;4035;p35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36" name="Google Shape;4036;p356"/>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4037"/>
        <p:cNvGrpSpPr/>
        <p:nvPr/>
      </p:nvGrpSpPr>
      <p:grpSpPr>
        <a:xfrm>
          <a:off x="0" y="0"/>
          <a:ext cx="0" cy="0"/>
          <a:chOff x="0" y="0"/>
          <a:chExt cx="0" cy="0"/>
        </a:xfrm>
      </p:grpSpPr>
      <p:pic>
        <p:nvPicPr>
          <p:cNvPr id="4038" name="Google Shape;4038;p357"/>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39" name="Google Shape;4039;p35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40" name="Google Shape;4040;p35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41" name="Google Shape;4041;p35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42" name="Google Shape;4042;p357"/>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4043"/>
        <p:cNvGrpSpPr/>
        <p:nvPr/>
      </p:nvGrpSpPr>
      <p:grpSpPr>
        <a:xfrm>
          <a:off x="0" y="0"/>
          <a:ext cx="0" cy="0"/>
          <a:chOff x="0" y="0"/>
          <a:chExt cx="0" cy="0"/>
        </a:xfrm>
      </p:grpSpPr>
      <p:pic>
        <p:nvPicPr>
          <p:cNvPr id="4044" name="Google Shape;4044;p358"/>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4045" name="Google Shape;4045;p35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46" name="Google Shape;4046;p35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47" name="Google Shape;4047;p35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48" name="Google Shape;4048;p358"/>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Appendix-Text+Device-Dark">
  <p:cSld name="1_Appendix-Text+Device-Dark">
    <p:spTree>
      <p:nvGrpSpPr>
        <p:cNvPr id="1" name="Shape 4049"/>
        <p:cNvGrpSpPr/>
        <p:nvPr/>
      </p:nvGrpSpPr>
      <p:grpSpPr>
        <a:xfrm>
          <a:off x="0" y="0"/>
          <a:ext cx="0" cy="0"/>
          <a:chOff x="0" y="0"/>
          <a:chExt cx="0" cy="0"/>
        </a:xfrm>
      </p:grpSpPr>
      <p:pic>
        <p:nvPicPr>
          <p:cNvPr id="4050" name="Google Shape;4050;p35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51" name="Google Shape;4051;p35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52" name="Google Shape;4052;p35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53" name="Google Shape;4053;p35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54" name="Google Shape;4054;p359"/>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Appendix-Quote-Light">
  <p:cSld name="1_Appendix-Quote-Light">
    <p:spTree>
      <p:nvGrpSpPr>
        <p:cNvPr id="1" name="Shape 4055"/>
        <p:cNvGrpSpPr/>
        <p:nvPr/>
      </p:nvGrpSpPr>
      <p:grpSpPr>
        <a:xfrm>
          <a:off x="0" y="0"/>
          <a:ext cx="0" cy="0"/>
          <a:chOff x="0" y="0"/>
          <a:chExt cx="0" cy="0"/>
        </a:xfrm>
      </p:grpSpPr>
      <p:pic>
        <p:nvPicPr>
          <p:cNvPr id="4056" name="Google Shape;4056;p36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57" name="Google Shape;4057;p36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58" name="Google Shape;4058;p360"/>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4059" name="Google Shape;4059;p360"/>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00-Content-Left-Orange-Dark">
  <p:cSld name="1_00-Content-Left-Orange-Dark">
    <p:bg>
      <p:bgPr>
        <a:solidFill>
          <a:schemeClr val="dk1"/>
        </a:solidFill>
        <a:effectLst/>
      </p:bgPr>
    </p:bg>
    <p:spTree>
      <p:nvGrpSpPr>
        <p:cNvPr id="1" name="Shape 4064"/>
        <p:cNvGrpSpPr/>
        <p:nvPr/>
      </p:nvGrpSpPr>
      <p:grpSpPr>
        <a:xfrm>
          <a:off x="0" y="0"/>
          <a:ext cx="0" cy="0"/>
          <a:chOff x="0" y="0"/>
          <a:chExt cx="0" cy="0"/>
        </a:xfrm>
      </p:grpSpPr>
      <p:pic>
        <p:nvPicPr>
          <p:cNvPr id="4065" name="Google Shape;4065;p362"/>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4066" name="Google Shape;4066;p362"/>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067" name="Google Shape;4067;p362"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4068" name="Google Shape;4068;p362"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cSld name="Internal use only &amp; locked slide">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A1B824F-B13B-3B5B-6058-6FDBE5B74A8B}"/>
              </a:ext>
            </a:extLst>
          </p:cNvPr>
          <p:cNvSpPr/>
          <p:nvPr userDrawn="1"/>
        </p:nvSpPr>
        <p:spPr>
          <a:xfrm>
            <a:off x="0" y="-665871"/>
            <a:ext cx="1305127" cy="342900"/>
          </a:xfrm>
          <a:prstGeom prst="roundRect">
            <a:avLst>
              <a:gd name="adj" fmla="val 50000"/>
            </a:avLst>
          </a:prstGeom>
          <a:solidFill>
            <a:schemeClr val="accent4"/>
          </a:solidFill>
          <a:ln>
            <a:solidFill>
              <a:schemeClr val="tx2"/>
            </a:solidFill>
          </a:ln>
          <a:effectLst>
            <a:outerShdw blurRad="254000" dist="254000" dir="5400000" algn="t"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tx1"/>
                </a:solidFill>
                <a:latin typeface="Mona Sans" pitchFamily="2" charset="77"/>
              </a:rPr>
              <a:t>Internal use only</a:t>
            </a:r>
            <a:endParaRPr lang="en-US" sz="900" b="1" i="0">
              <a:solidFill>
                <a:schemeClr val="tx1"/>
              </a:solidFill>
              <a:latin typeface="Mona Sans" pitchFamily="2" charset="77"/>
            </a:endParaRPr>
          </a:p>
        </p:txBody>
      </p:sp>
      <p:sp>
        <p:nvSpPr>
          <p:cNvPr id="6" name="Rounded Rectangle 5">
            <a:extLst>
              <a:ext uri="{FF2B5EF4-FFF2-40B4-BE49-F238E27FC236}">
                <a16:creationId xmlns:a16="http://schemas.microsoft.com/office/drawing/2014/main" id="{AC6B8034-BC64-C515-6471-3D2EEF5D2D70}"/>
              </a:ext>
            </a:extLst>
          </p:cNvPr>
          <p:cNvSpPr/>
          <p:nvPr userDrawn="1"/>
        </p:nvSpPr>
        <p:spPr>
          <a:xfrm>
            <a:off x="1419444" y="-665871"/>
            <a:ext cx="685800" cy="342900"/>
          </a:xfrm>
          <a:prstGeom prst="roundRect">
            <a:avLst>
              <a:gd name="adj" fmla="val 50000"/>
            </a:avLst>
          </a:prstGeom>
          <a:solidFill>
            <a:schemeClr val="accent5"/>
          </a:solidFill>
          <a:ln>
            <a:solidFill>
              <a:schemeClr val="tx2"/>
            </a:solidFill>
          </a:ln>
          <a:effectLst>
            <a:outerShdw blurRad="254000" dist="254000" dir="5400000" algn="t"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i="0">
                <a:solidFill>
                  <a:schemeClr val="tx1"/>
                </a:solidFill>
                <a:latin typeface="Mona Sans" pitchFamily="2" charset="77"/>
              </a:rPr>
              <a:t>Locked</a:t>
            </a:r>
          </a:p>
        </p:txBody>
      </p:sp>
      <p:pic>
        <p:nvPicPr>
          <p:cNvPr id="2" name="Picture 1">
            <a:extLst>
              <a:ext uri="{FF2B5EF4-FFF2-40B4-BE49-F238E27FC236}">
                <a16:creationId xmlns:a16="http://schemas.microsoft.com/office/drawing/2014/main" id="{9A86EB85-7141-FEC5-03CB-2724DC880934}"/>
              </a:ext>
            </a:extLst>
          </p:cNvPr>
          <p:cNvPicPr/>
          <p:nvPr userDrawn="1"/>
        </p:nvPicPr>
        <p:blipFill>
          <a:blip r:embed="rId2"/>
          <a:stretch>
            <a:fillRect/>
          </a:stretch>
        </p:blipFill>
        <p:spPr>
          <a:xfrm>
            <a:off x="0" y="5361710"/>
            <a:ext cx="1995055" cy="133314"/>
          </a:xfrm>
          <a:prstGeom prst="rect">
            <a:avLst/>
          </a:prstGeom>
        </p:spPr>
      </p:pic>
      <p:sp>
        <p:nvSpPr>
          <p:cNvPr id="4" name="TextBox 3">
            <a:extLst>
              <a:ext uri="{FF2B5EF4-FFF2-40B4-BE49-F238E27FC236}">
                <a16:creationId xmlns:a16="http://schemas.microsoft.com/office/drawing/2014/main" id="{6DB72BAD-300A-91F3-080D-046F8F0E641B}"/>
              </a:ext>
            </a:extLst>
          </p:cNvPr>
          <p:cNvSpPr txBox="1"/>
          <p:nvPr userDrawn="1"/>
        </p:nvSpPr>
        <p:spPr>
          <a:xfrm>
            <a:off x="5148943" y="5325869"/>
            <a:ext cx="3995057" cy="230832"/>
          </a:xfrm>
          <a:prstGeom prst="rect">
            <a:avLst/>
          </a:prstGeom>
          <a:noFill/>
        </p:spPr>
        <p:txBody>
          <a:bodyPr wrap="square" rtlCol="0">
            <a:spAutoFit/>
          </a:bodyPr>
          <a:lstStyle/>
          <a:p>
            <a:pPr algn="r"/>
            <a:r>
              <a:rPr lang="en-US" sz="900">
                <a:latin typeface="Mona Sans" pitchFamily="2" charset="77"/>
              </a:rPr>
              <a:t>slide expiration _ TUES, OCT 1 2024</a:t>
            </a:r>
          </a:p>
        </p:txBody>
      </p:sp>
    </p:spTree>
    <p:extLst>
      <p:ext uri="{BB962C8B-B14F-4D97-AF65-F5344CB8AC3E}">
        <p14:creationId xmlns:p14="http://schemas.microsoft.com/office/powerpoint/2010/main" val="42464378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17. Blank">
  <p:cSld name="17. Blank">
    <p:bg>
      <p:bgPr>
        <a:solidFill>
          <a:schemeClr val="bg1"/>
        </a:solidFill>
        <a:effectLst/>
      </p:bgPr>
    </p:bg>
    <p:spTree>
      <p:nvGrpSpPr>
        <p:cNvPr id="1" name="Shape 778"/>
        <p:cNvGrpSpPr/>
        <p:nvPr/>
      </p:nvGrpSpPr>
      <p:grpSpPr>
        <a:xfrm>
          <a:off x="0" y="0"/>
          <a:ext cx="0" cy="0"/>
          <a:chOff x="0" y="0"/>
          <a:chExt cx="0" cy="0"/>
        </a:xfrm>
      </p:grpSpPr>
    </p:spTree>
    <p:extLst>
      <p:ext uri="{BB962C8B-B14F-4D97-AF65-F5344CB8AC3E}">
        <p14:creationId xmlns:p14="http://schemas.microsoft.com/office/powerpoint/2010/main" val="2586047922"/>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cSld name="Internal use only &amp; locked slide">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A1B824F-B13B-3B5B-6058-6FDBE5B74A8B}"/>
              </a:ext>
            </a:extLst>
          </p:cNvPr>
          <p:cNvSpPr/>
          <p:nvPr userDrawn="1"/>
        </p:nvSpPr>
        <p:spPr>
          <a:xfrm>
            <a:off x="0" y="-665871"/>
            <a:ext cx="1305127" cy="342900"/>
          </a:xfrm>
          <a:prstGeom prst="roundRect">
            <a:avLst>
              <a:gd name="adj" fmla="val 50000"/>
            </a:avLst>
          </a:prstGeom>
          <a:solidFill>
            <a:schemeClr val="accent4"/>
          </a:solidFill>
          <a:ln>
            <a:solidFill>
              <a:schemeClr val="tx2"/>
            </a:solidFill>
          </a:ln>
          <a:effectLst>
            <a:outerShdw blurRad="254000" dist="254000" dir="5400000" algn="t"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a:solidFill>
                  <a:schemeClr val="tx1"/>
                </a:solidFill>
                <a:latin typeface="Mona Sans" pitchFamily="2" charset="77"/>
              </a:rPr>
              <a:t>Internal use only</a:t>
            </a:r>
            <a:endParaRPr lang="en-US" sz="900" b="1" i="0">
              <a:solidFill>
                <a:schemeClr val="tx1"/>
              </a:solidFill>
              <a:latin typeface="Mona Sans" pitchFamily="2" charset="77"/>
            </a:endParaRPr>
          </a:p>
        </p:txBody>
      </p:sp>
      <p:sp>
        <p:nvSpPr>
          <p:cNvPr id="6" name="Rounded Rectangle 5">
            <a:extLst>
              <a:ext uri="{FF2B5EF4-FFF2-40B4-BE49-F238E27FC236}">
                <a16:creationId xmlns:a16="http://schemas.microsoft.com/office/drawing/2014/main" id="{AC6B8034-BC64-C515-6471-3D2EEF5D2D70}"/>
              </a:ext>
            </a:extLst>
          </p:cNvPr>
          <p:cNvSpPr/>
          <p:nvPr userDrawn="1"/>
        </p:nvSpPr>
        <p:spPr>
          <a:xfrm>
            <a:off x="1419444" y="-665871"/>
            <a:ext cx="685800" cy="342900"/>
          </a:xfrm>
          <a:prstGeom prst="roundRect">
            <a:avLst>
              <a:gd name="adj" fmla="val 50000"/>
            </a:avLst>
          </a:prstGeom>
          <a:solidFill>
            <a:schemeClr val="accent5"/>
          </a:solidFill>
          <a:ln>
            <a:solidFill>
              <a:schemeClr val="tx2"/>
            </a:solidFill>
          </a:ln>
          <a:effectLst>
            <a:outerShdw blurRad="254000" dist="254000" dir="5400000" algn="t"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00" b="1" i="0">
                <a:solidFill>
                  <a:schemeClr val="tx1"/>
                </a:solidFill>
                <a:latin typeface="Mona Sans" pitchFamily="2" charset="77"/>
              </a:rPr>
              <a:t>Locked</a:t>
            </a:r>
          </a:p>
        </p:txBody>
      </p:sp>
      <p:pic>
        <p:nvPicPr>
          <p:cNvPr id="2" name="Picture 1">
            <a:extLst>
              <a:ext uri="{FF2B5EF4-FFF2-40B4-BE49-F238E27FC236}">
                <a16:creationId xmlns:a16="http://schemas.microsoft.com/office/drawing/2014/main" id="{9A86EB85-7141-FEC5-03CB-2724DC880934}"/>
              </a:ext>
            </a:extLst>
          </p:cNvPr>
          <p:cNvPicPr/>
          <p:nvPr userDrawn="1"/>
        </p:nvPicPr>
        <p:blipFill>
          <a:blip r:embed="rId2"/>
          <a:stretch>
            <a:fillRect/>
          </a:stretch>
        </p:blipFill>
        <p:spPr>
          <a:xfrm>
            <a:off x="0" y="5361710"/>
            <a:ext cx="1995055" cy="133314"/>
          </a:xfrm>
          <a:prstGeom prst="rect">
            <a:avLst/>
          </a:prstGeom>
        </p:spPr>
      </p:pic>
      <p:sp>
        <p:nvSpPr>
          <p:cNvPr id="4" name="TextBox 3">
            <a:extLst>
              <a:ext uri="{FF2B5EF4-FFF2-40B4-BE49-F238E27FC236}">
                <a16:creationId xmlns:a16="http://schemas.microsoft.com/office/drawing/2014/main" id="{6DB72BAD-300A-91F3-080D-046F8F0E641B}"/>
              </a:ext>
            </a:extLst>
          </p:cNvPr>
          <p:cNvSpPr txBox="1"/>
          <p:nvPr userDrawn="1"/>
        </p:nvSpPr>
        <p:spPr>
          <a:xfrm>
            <a:off x="5148943" y="5325869"/>
            <a:ext cx="3995057" cy="230832"/>
          </a:xfrm>
          <a:prstGeom prst="rect">
            <a:avLst/>
          </a:prstGeom>
          <a:noFill/>
        </p:spPr>
        <p:txBody>
          <a:bodyPr wrap="square" rtlCol="0">
            <a:spAutoFit/>
          </a:bodyPr>
          <a:lstStyle/>
          <a:p>
            <a:pPr algn="r"/>
            <a:r>
              <a:rPr lang="en-US" sz="900">
                <a:latin typeface="Mona Sans" pitchFamily="2" charset="77"/>
              </a:rPr>
              <a:t>slide expiration _ TUES, OCT 1 2024</a:t>
            </a:r>
          </a:p>
        </p:txBody>
      </p:sp>
    </p:spTree>
    <p:extLst>
      <p:ext uri="{BB962C8B-B14F-4D97-AF65-F5344CB8AC3E}">
        <p14:creationId xmlns:p14="http://schemas.microsoft.com/office/powerpoint/2010/main" val="260543108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00 Cover">
  <p:cSld name="00 Cover">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8" name="Google Shape;8;p2"/>
          <p:cNvSpPr txBox="1">
            <a:spLocks noGrp="1"/>
          </p:cNvSpPr>
          <p:nvPr>
            <p:ph type="title"/>
          </p:nvPr>
        </p:nvSpPr>
        <p:spPr>
          <a:xfrm>
            <a:off x="398900" y="3771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239316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ppendix-Background-02-Dark">
  <p:cSld name="CUSTOM_4_1_1_1">
    <p:spTree>
      <p:nvGrpSpPr>
        <p:cNvPr id="1"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96" name="Google Shape;96;p2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00 Cover Tagline">
  <p:cSld name="00 Cover Taglin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 name="Google Shape;11;p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14" name="Google Shape;14;p3"/>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1129634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00 Cover Tagline 1">
  <p:cSld name="00 Cover Tagline 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7" name="Google Shape;17;p4"/>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 name="Google Shape;18;p4"/>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4"/>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20" name="Google Shape;20;p4"/>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30893740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00 Cover Tagline 2">
  <p:cSld name="00 Cover Tagline 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3" name="Google Shape;23;p5"/>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5"/>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 name="Google Shape;25;p5"/>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26" name="Google Shape;26;p5"/>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21974137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00 Cover Tagline 3">
  <p:cSld name="00 Cover Tagline 3">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9" name="Google Shape;29;p6"/>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6"/>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6"/>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32" name="Google Shape;32;p6"/>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09646866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Blank-Dark">
  <p:cSld name="Blank-Dark">
    <p:bg>
      <p:bgPr>
        <a:solidFill>
          <a:schemeClr val="dk1"/>
        </a:solidFill>
        <a:effectLst/>
      </p:bgPr>
    </p:bg>
    <p:spTree>
      <p:nvGrpSpPr>
        <p:cNvPr id="1" name="Shape 33"/>
        <p:cNvGrpSpPr/>
        <p:nvPr/>
      </p:nvGrpSpPr>
      <p:grpSpPr>
        <a:xfrm>
          <a:off x="0" y="0"/>
          <a:ext cx="0" cy="0"/>
          <a:chOff x="0" y="0"/>
          <a:chExt cx="0" cy="0"/>
        </a:xfrm>
      </p:grpSpPr>
      <p:sp>
        <p:nvSpPr>
          <p:cNvPr id="34" name="Google Shape;34;p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5" name="Google Shape;35;p7"/>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342873356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34617394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Blank-Light-NoLogo">
  <p:cSld name="Blank-Light-NoLogo">
    <p:bg>
      <p:bgPr>
        <a:solidFill>
          <a:schemeClr val="lt1"/>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396856300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Appendix Divisor-Light">
  <p:cSld name="Appendix Divisor-Light">
    <p:spTree>
      <p:nvGrpSpPr>
        <p:cNvPr id="1" name="Shape 41"/>
        <p:cNvGrpSpPr/>
        <p:nvPr/>
      </p:nvGrpSpPr>
      <p:grpSpPr>
        <a:xfrm>
          <a:off x="0" y="0"/>
          <a:ext cx="0" cy="0"/>
          <a:chOff x="0" y="0"/>
          <a:chExt cx="0" cy="0"/>
        </a:xfrm>
      </p:grpSpPr>
      <p:pic>
        <p:nvPicPr>
          <p:cNvPr id="42" name="Google Shape;42;p11"/>
          <p:cNvPicPr preferRelativeResize="0"/>
          <p:nvPr/>
        </p:nvPicPr>
        <p:blipFill>
          <a:blip r:embed="rId2">
            <a:alphaModFix/>
          </a:blip>
          <a:stretch>
            <a:fillRect/>
          </a:stretch>
        </p:blipFill>
        <p:spPr>
          <a:xfrm>
            <a:off x="0" y="0"/>
            <a:ext cx="9144003" cy="5143490"/>
          </a:xfrm>
          <a:prstGeom prst="rect">
            <a:avLst/>
          </a:prstGeom>
          <a:noFill/>
          <a:ln>
            <a:noFill/>
          </a:ln>
        </p:spPr>
      </p:pic>
      <p:sp>
        <p:nvSpPr>
          <p:cNvPr id="43" name="Google Shape;43;p11"/>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44" name="Google Shape;44;p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2573046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Appendix Divisor-Dark">
  <p:cSld name="Appendix Divisor-Dark">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7" name="Google Shape;47;p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8" name="Google Shape;48;p12"/>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07618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Appendix-Text+Bullets-Light">
  <p:cSld name="Appendix-Text+Bullets-Light">
    <p:spTree>
      <p:nvGrpSpPr>
        <p:cNvPr id="1"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51" name="Google Shape;51;p1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2" name="Google Shape;52;p1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 name="Google Shape;53;p1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4" name="Google Shape;54;p13"/>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3463830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ppendix-Background-03-Light">
  <p:cSld name="CUSTOM_4_1_1_1_1">
    <p:spTree>
      <p:nvGrpSpPr>
        <p:cNvPr id="1" name="Shape 97"/>
        <p:cNvGrpSpPr/>
        <p:nvPr/>
      </p:nvGrpSpPr>
      <p:grpSpPr>
        <a:xfrm>
          <a:off x="0" y="0"/>
          <a:ext cx="0" cy="0"/>
          <a:chOff x="0" y="0"/>
          <a:chExt cx="0" cy="0"/>
        </a:xfrm>
      </p:grpSpPr>
      <p:sp>
        <p:nvSpPr>
          <p:cNvPr id="98" name="Google Shape;98;p2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99" name="Google Shape;99;p23"/>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Appendix-Text+Bullets-Dark">
  <p:cSld name="Appendix-Text+Bullets-Dark">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57" name="Google Shape;57;p1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 name="Google Shape;58;p1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 name="Google Shape;59;p1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60" name="Google Shape;60;p14"/>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8097966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Appendix-Text+Image-Light">
  <p:cSld name="Appendix-Text+Image-Light">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3" name="Google Shape;63;p1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4" name="Google Shape;64;p1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5" name="Google Shape;65;p1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66" name="Google Shape;66;p15"/>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83093820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Appendix-Text+Image-Dark">
  <p:cSld name="Appendix-Text+Image-Dark">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69" name="Google Shape;69;p1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70" name="Google Shape;70;p1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71" name="Google Shape;71;p1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72" name="Google Shape;72;p16"/>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346020738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Appendix-Bullets+Image-Light">
  <p:cSld name="Appendix-Bullets+Image-Light">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75" name="Google Shape;75;p1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76" name="Google Shape;76;p1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77" name="Google Shape;77;p17"/>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78" name="Google Shape;78;p17"/>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12806084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Appendix-Bullets+Image-Dark">
  <p:cSld name="Appendix-Bullets+Image-Dark">
    <p:spTree>
      <p:nvGrpSpPr>
        <p:cNvPr id="1"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81" name="Google Shape;81;p1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82" name="Google Shape;82;p1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83" name="Google Shape;83;p18"/>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84" name="Google Shape;84;p18"/>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327852883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Appendix-Background-01-Light">
  <p:cSld name="Appendix-Background-01-Light">
    <p:spTree>
      <p:nvGrpSpPr>
        <p:cNvPr id="1"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87" name="Google Shape;87;p1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7089550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Appendix-Background-01-Dark">
  <p:cSld name="Appendix-Background-01-Dark">
    <p:spTree>
      <p:nvGrpSpPr>
        <p:cNvPr id="1"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90" name="Google Shape;90;p2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07416133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Appendix-Background-02-Light">
  <p:cSld name="Appendix-Background-02-Light">
    <p:spTree>
      <p:nvGrpSpPr>
        <p:cNvPr id="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93" name="Google Shape;93;p2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31552685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Appendix-Background-02-Dark">
  <p:cSld name="Appendix-Background-02-Dark">
    <p:spTree>
      <p:nvGrpSpPr>
        <p:cNvPr id="1"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96" name="Google Shape;96;p2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66758374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Appendix-Background-03-Light">
  <p:cSld name="Appendix-Background-03-Light">
    <p:spTree>
      <p:nvGrpSpPr>
        <p:cNvPr id="1" name="Shape 97"/>
        <p:cNvGrpSpPr/>
        <p:nvPr/>
      </p:nvGrpSpPr>
      <p:grpSpPr>
        <a:xfrm>
          <a:off x="0" y="0"/>
          <a:ext cx="0" cy="0"/>
          <a:chOff x="0" y="0"/>
          <a:chExt cx="0" cy="0"/>
        </a:xfrm>
      </p:grpSpPr>
      <p:sp>
        <p:nvSpPr>
          <p:cNvPr id="98" name="Google Shape;98;p2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99" name="Google Shape;99;p23"/>
          <p:cNvPicPr preferRelativeResize="0"/>
          <p:nvPr/>
        </p:nvPicPr>
        <p:blipFill rotWithShape="1">
          <a:blip r:embed="rId2">
            <a:alphaModFix/>
          </a:blip>
          <a:srcRect/>
          <a:stretch/>
        </p:blipFill>
        <p:spPr>
          <a:xfrm>
            <a:off x="0" y="0"/>
            <a:ext cx="9144003" cy="5143501"/>
          </a:xfrm>
          <a:prstGeom prst="rect">
            <a:avLst/>
          </a:prstGeom>
          <a:noFill/>
          <a:ln>
            <a:noFill/>
          </a:ln>
        </p:spPr>
      </p:pic>
    </p:spTree>
    <p:extLst>
      <p:ext uri="{BB962C8B-B14F-4D97-AF65-F5344CB8AC3E}">
        <p14:creationId xmlns:p14="http://schemas.microsoft.com/office/powerpoint/2010/main" val="2904945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ppendix-Background-03-Dark">
  <p:cSld name="CUSTOM_4_1_1_1_1_1">
    <p:spTree>
      <p:nvGrpSpPr>
        <p:cNvPr id="1" name="Shape 100"/>
        <p:cNvGrpSpPr/>
        <p:nvPr/>
      </p:nvGrpSpPr>
      <p:grpSpPr>
        <a:xfrm>
          <a:off x="0" y="0"/>
          <a:ext cx="0" cy="0"/>
          <a:chOff x="0" y="0"/>
          <a:chExt cx="0" cy="0"/>
        </a:xfrm>
      </p:grpSpPr>
      <p:pic>
        <p:nvPicPr>
          <p:cNvPr id="101" name="Google Shape;101;p24"/>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102" name="Google Shape;102;p2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Appendix-Background-03-Dark">
  <p:cSld name="Appendix-Background-03-Dark">
    <p:spTree>
      <p:nvGrpSpPr>
        <p:cNvPr id="1" name="Shape 100"/>
        <p:cNvGrpSpPr/>
        <p:nvPr/>
      </p:nvGrpSpPr>
      <p:grpSpPr>
        <a:xfrm>
          <a:off x="0" y="0"/>
          <a:ext cx="0" cy="0"/>
          <a:chOff x="0" y="0"/>
          <a:chExt cx="0" cy="0"/>
        </a:xfrm>
      </p:grpSpPr>
      <p:pic>
        <p:nvPicPr>
          <p:cNvPr id="101" name="Google Shape;101;p24"/>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102" name="Google Shape;102;p2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410010350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Appendix-Background-04-Light">
  <p:cSld name="Appendix-Background-04-Light">
    <p:spTree>
      <p:nvGrpSpPr>
        <p:cNvPr id="1" name="Shape 103"/>
        <p:cNvGrpSpPr/>
        <p:nvPr/>
      </p:nvGrpSpPr>
      <p:grpSpPr>
        <a:xfrm>
          <a:off x="0" y="0"/>
          <a:ext cx="0" cy="0"/>
          <a:chOff x="0" y="0"/>
          <a:chExt cx="0" cy="0"/>
        </a:xfrm>
      </p:grpSpPr>
      <p:pic>
        <p:nvPicPr>
          <p:cNvPr id="104" name="Google Shape;104;p25"/>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105" name="Google Shape;105;p2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62035777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Appendix-Background-04-Dark">
  <p:cSld name="Appendix-Background-04-Dark">
    <p:bg>
      <p:bgPr>
        <a:solidFill>
          <a:schemeClr val="dk1"/>
        </a:solidFill>
        <a:effectLst/>
      </p:bgPr>
    </p:bg>
    <p:spTree>
      <p:nvGrpSpPr>
        <p:cNvPr id="1" name="Shape 106"/>
        <p:cNvGrpSpPr/>
        <p:nvPr/>
      </p:nvGrpSpPr>
      <p:grpSpPr>
        <a:xfrm>
          <a:off x="0" y="0"/>
          <a:ext cx="0" cy="0"/>
          <a:chOff x="0" y="0"/>
          <a:chExt cx="0" cy="0"/>
        </a:xfrm>
      </p:grpSpPr>
      <p:sp>
        <p:nvSpPr>
          <p:cNvPr id="107" name="Google Shape;107;p2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15593922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Appendix-Background-04-Dark 1">
  <p:cSld name="Appendix-Background-04-Dark 1">
    <p:bg>
      <p:bgPr>
        <a:blipFill>
          <a:blip r:embed="rId2">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27"/>
          <p:cNvPicPr preferRelativeResize="0"/>
          <p:nvPr/>
        </p:nvPicPr>
        <p:blipFill>
          <a:blip r:embed="rId3">
            <a:alphaModFix/>
          </a:blip>
          <a:stretch>
            <a:fillRect/>
          </a:stretch>
        </p:blipFill>
        <p:spPr>
          <a:xfrm>
            <a:off x="0" y="8226"/>
            <a:ext cx="9144003" cy="5143476"/>
          </a:xfrm>
          <a:prstGeom prst="rect">
            <a:avLst/>
          </a:prstGeom>
          <a:noFill/>
          <a:ln>
            <a:noFill/>
          </a:ln>
        </p:spPr>
      </p:pic>
      <p:sp>
        <p:nvSpPr>
          <p:cNvPr id="110" name="Google Shape;110;p2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31261339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Appendix-Text+Browser-Light">
  <p:cSld name="Appendix-Text+Browser-Light">
    <p:spTree>
      <p:nvGrpSpPr>
        <p:cNvPr id="1" name="Shape 111"/>
        <p:cNvGrpSpPr/>
        <p:nvPr/>
      </p:nvGrpSpPr>
      <p:grpSpPr>
        <a:xfrm>
          <a:off x="0" y="0"/>
          <a:ext cx="0" cy="0"/>
          <a:chOff x="0" y="0"/>
          <a:chExt cx="0" cy="0"/>
        </a:xfrm>
      </p:grpSpPr>
      <p:pic>
        <p:nvPicPr>
          <p:cNvPr id="112" name="Google Shape;112;p28"/>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13" name="Google Shape;113;p2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4" name="Google Shape;114;p2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15" name="Google Shape;115;p2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16" name="Google Shape;116;p28"/>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extLst>
      <p:ext uri="{BB962C8B-B14F-4D97-AF65-F5344CB8AC3E}">
        <p14:creationId xmlns:p14="http://schemas.microsoft.com/office/powerpoint/2010/main" val="36831134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Appendix-Text+Browser-Light 2">
  <p:cSld name="Appendix-Text+Browser-Light 2">
    <p:spTree>
      <p:nvGrpSpPr>
        <p:cNvPr id="1" name="Shape 117"/>
        <p:cNvGrpSpPr/>
        <p:nvPr/>
      </p:nvGrpSpPr>
      <p:grpSpPr>
        <a:xfrm>
          <a:off x="0" y="0"/>
          <a:ext cx="0" cy="0"/>
          <a:chOff x="0" y="0"/>
          <a:chExt cx="0" cy="0"/>
        </a:xfrm>
      </p:grpSpPr>
      <p:pic>
        <p:nvPicPr>
          <p:cNvPr id="118" name="Google Shape;118;p2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19" name="Google Shape;119;p2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0" name="Google Shape;120;p2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1" name="Google Shape;121;p2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2" name="Google Shape;122;p2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39481477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Appendix-Text+Browser-Light 1">
  <p:cSld name="Appendix-Text+Browser-Light 1">
    <p:spTree>
      <p:nvGrpSpPr>
        <p:cNvPr id="1" name="Shape 123"/>
        <p:cNvGrpSpPr/>
        <p:nvPr/>
      </p:nvGrpSpPr>
      <p:grpSpPr>
        <a:xfrm>
          <a:off x="0" y="0"/>
          <a:ext cx="0" cy="0"/>
          <a:chOff x="0" y="0"/>
          <a:chExt cx="0" cy="0"/>
        </a:xfrm>
      </p:grpSpPr>
      <p:pic>
        <p:nvPicPr>
          <p:cNvPr id="124" name="Google Shape;124;p30"/>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25" name="Google Shape;125;p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6" name="Google Shape;126;p3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7" name="Google Shape;127;p3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8" name="Google Shape;128;p30"/>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3430977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Appendix-Text+Browser-Light 1 2">
  <p:cSld name="Appendix-Text+Browser-Light 1 2">
    <p:spTree>
      <p:nvGrpSpPr>
        <p:cNvPr id="1" name="Shape 129"/>
        <p:cNvGrpSpPr/>
        <p:nvPr/>
      </p:nvGrpSpPr>
      <p:grpSpPr>
        <a:xfrm>
          <a:off x="0" y="0"/>
          <a:ext cx="0" cy="0"/>
          <a:chOff x="0" y="0"/>
          <a:chExt cx="0" cy="0"/>
        </a:xfrm>
      </p:grpSpPr>
      <p:pic>
        <p:nvPicPr>
          <p:cNvPr id="130" name="Google Shape;130;p31"/>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31" name="Google Shape;131;p3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2" name="Google Shape;132;p3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3" name="Google Shape;133;p3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4" name="Google Shape;134;p31"/>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365170201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Appendix-Text+Browser-Light 1 1">
  <p:cSld name="Appendix-Text+Browser-Light 1 1">
    <p:spTree>
      <p:nvGrpSpPr>
        <p:cNvPr id="1" name="Shape 135"/>
        <p:cNvGrpSpPr/>
        <p:nvPr/>
      </p:nvGrpSpPr>
      <p:grpSpPr>
        <a:xfrm>
          <a:off x="0" y="0"/>
          <a:ext cx="0" cy="0"/>
          <a:chOff x="0" y="0"/>
          <a:chExt cx="0" cy="0"/>
        </a:xfrm>
      </p:grpSpPr>
      <p:pic>
        <p:nvPicPr>
          <p:cNvPr id="136" name="Google Shape;136;p32"/>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37" name="Google Shape;137;p3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8" name="Google Shape;138;p3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9" name="Google Shape;139;p3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0" name="Google Shape;140;p32"/>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3427510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Appendix-Text+Browser-Light 1 1 1">
  <p:cSld name="Appendix-Text+Browser-Light 1 1 1">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143" name="Google Shape;143;p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4" name="Google Shape;144;p3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45" name="Google Shape;145;p3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6" name="Google Shape;146;p33"/>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1089938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 Cover Tagline">
  <p:cSld name="TITLE_1_1_1_1_1_8">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 name="Google Shape;11;p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14" name="Google Shape;14;p3"/>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ppendix-Text+Browser-Light">
  <p:cSld name="CUSTOM_5">
    <p:spTree>
      <p:nvGrpSpPr>
        <p:cNvPr id="1" name="Shape 111"/>
        <p:cNvGrpSpPr/>
        <p:nvPr/>
      </p:nvGrpSpPr>
      <p:grpSpPr>
        <a:xfrm>
          <a:off x="0" y="0"/>
          <a:ext cx="0" cy="0"/>
          <a:chOff x="0" y="0"/>
          <a:chExt cx="0" cy="0"/>
        </a:xfrm>
      </p:grpSpPr>
      <p:pic>
        <p:nvPicPr>
          <p:cNvPr id="112" name="Google Shape;112;p28"/>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13" name="Google Shape;113;p2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4" name="Google Shape;114;p2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15" name="Google Shape;115;p2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16" name="Google Shape;116;p28"/>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Appendix-Text+Browser-Dark">
  <p:cSld name="Appendix-Text+Browser-Dark">
    <p:spTree>
      <p:nvGrpSpPr>
        <p:cNvPr id="1" name="Shape 147"/>
        <p:cNvGrpSpPr/>
        <p:nvPr/>
      </p:nvGrpSpPr>
      <p:grpSpPr>
        <a:xfrm>
          <a:off x="0" y="0"/>
          <a:ext cx="0" cy="0"/>
          <a:chOff x="0" y="0"/>
          <a:chExt cx="0" cy="0"/>
        </a:xfrm>
      </p:grpSpPr>
      <p:pic>
        <p:nvPicPr>
          <p:cNvPr id="148" name="Google Shape;148;p34"/>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9" name="Google Shape;149;p3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0" name="Google Shape;150;p3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51" name="Google Shape;151;p3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52" name="Google Shape;152;p34"/>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69657919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Appendix-Text+Device-Light">
  <p:cSld name="Appendix-Text+Device-Light">
    <p:spTree>
      <p:nvGrpSpPr>
        <p:cNvPr id="1" name="Shape 153"/>
        <p:cNvGrpSpPr/>
        <p:nvPr/>
      </p:nvGrpSpPr>
      <p:grpSpPr>
        <a:xfrm>
          <a:off x="0" y="0"/>
          <a:ext cx="0" cy="0"/>
          <a:chOff x="0" y="0"/>
          <a:chExt cx="0" cy="0"/>
        </a:xfrm>
      </p:grpSpPr>
      <p:pic>
        <p:nvPicPr>
          <p:cNvPr id="154" name="Google Shape;154;p35"/>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55" name="Google Shape;155;p3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6" name="Google Shape;156;p3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57" name="Google Shape;157;p3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58" name="Google Shape;158;p35"/>
          <p:cNvPicPr preferRelativeResize="0"/>
          <p:nvPr/>
        </p:nvPicPr>
        <p:blipFill>
          <a:blip r:embed="rId3">
            <a:alphaModFix/>
          </a:blip>
          <a:stretch>
            <a:fill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378765535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Appendix-Text+Device-Dark">
  <p:cSld name="Appendix-Text+Device-Dark">
    <p:spTree>
      <p:nvGrpSpPr>
        <p:cNvPr id="1" name="Shape 159"/>
        <p:cNvGrpSpPr/>
        <p:nvPr/>
      </p:nvGrpSpPr>
      <p:grpSpPr>
        <a:xfrm>
          <a:off x="0" y="0"/>
          <a:ext cx="0" cy="0"/>
          <a:chOff x="0" y="0"/>
          <a:chExt cx="0" cy="0"/>
        </a:xfrm>
      </p:grpSpPr>
      <p:pic>
        <p:nvPicPr>
          <p:cNvPr id="160" name="Google Shape;160;p3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61" name="Google Shape;161;p3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62" name="Google Shape;162;p3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63" name="Google Shape;163;p3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64" name="Google Shape;164;p36"/>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228541865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Appendix-Quote-Light">
  <p:cSld name="Appendix-Quote-Light">
    <p:spTree>
      <p:nvGrpSpPr>
        <p:cNvPr id="1" name="Shape 165"/>
        <p:cNvGrpSpPr/>
        <p:nvPr/>
      </p:nvGrpSpPr>
      <p:grpSpPr>
        <a:xfrm>
          <a:off x="0" y="0"/>
          <a:ext cx="0" cy="0"/>
          <a:chOff x="0" y="0"/>
          <a:chExt cx="0" cy="0"/>
        </a:xfrm>
      </p:grpSpPr>
      <p:pic>
        <p:nvPicPr>
          <p:cNvPr id="166" name="Google Shape;166;p37"/>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67" name="Google Shape;167;p3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68" name="Google Shape;168;p37"/>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a:spcBef>
                <a:spcPts val="0"/>
              </a:spcBef>
              <a:spcAft>
                <a:spcPts val="0"/>
              </a:spcAft>
              <a:buSzPts val="4800"/>
              <a:buFont typeface="Inter ExtraBold"/>
              <a:buNone/>
              <a:defRPr sz="4800">
                <a:latin typeface="Inter ExtraBold"/>
                <a:ea typeface="Inter ExtraBold"/>
                <a:cs typeface="Inter ExtraBold"/>
                <a:sym typeface="Inter ExtraBold"/>
              </a:defRPr>
            </a:lvl2pPr>
            <a:lvl3pPr lvl="2">
              <a:spcBef>
                <a:spcPts val="0"/>
              </a:spcBef>
              <a:spcAft>
                <a:spcPts val="0"/>
              </a:spcAft>
              <a:buSzPts val="4800"/>
              <a:buFont typeface="Inter ExtraBold"/>
              <a:buNone/>
              <a:defRPr sz="4800">
                <a:latin typeface="Inter ExtraBold"/>
                <a:ea typeface="Inter ExtraBold"/>
                <a:cs typeface="Inter ExtraBold"/>
                <a:sym typeface="Inter ExtraBold"/>
              </a:defRPr>
            </a:lvl3pPr>
            <a:lvl4pPr lvl="3">
              <a:spcBef>
                <a:spcPts val="0"/>
              </a:spcBef>
              <a:spcAft>
                <a:spcPts val="0"/>
              </a:spcAft>
              <a:buSzPts val="4800"/>
              <a:buFont typeface="Inter ExtraBold"/>
              <a:buNone/>
              <a:defRPr sz="4800">
                <a:latin typeface="Inter ExtraBold"/>
                <a:ea typeface="Inter ExtraBold"/>
                <a:cs typeface="Inter ExtraBold"/>
                <a:sym typeface="Inter ExtraBold"/>
              </a:defRPr>
            </a:lvl4pPr>
            <a:lvl5pPr lvl="4">
              <a:spcBef>
                <a:spcPts val="0"/>
              </a:spcBef>
              <a:spcAft>
                <a:spcPts val="0"/>
              </a:spcAft>
              <a:buSzPts val="4800"/>
              <a:buFont typeface="Inter ExtraBold"/>
              <a:buNone/>
              <a:defRPr sz="4800">
                <a:latin typeface="Inter ExtraBold"/>
                <a:ea typeface="Inter ExtraBold"/>
                <a:cs typeface="Inter ExtraBold"/>
                <a:sym typeface="Inter ExtraBold"/>
              </a:defRPr>
            </a:lvl5pPr>
            <a:lvl6pPr lvl="5">
              <a:spcBef>
                <a:spcPts val="0"/>
              </a:spcBef>
              <a:spcAft>
                <a:spcPts val="0"/>
              </a:spcAft>
              <a:buSzPts val="4800"/>
              <a:buFont typeface="Inter ExtraBold"/>
              <a:buNone/>
              <a:defRPr sz="4800">
                <a:latin typeface="Inter ExtraBold"/>
                <a:ea typeface="Inter ExtraBold"/>
                <a:cs typeface="Inter ExtraBold"/>
                <a:sym typeface="Inter ExtraBold"/>
              </a:defRPr>
            </a:lvl6pPr>
            <a:lvl7pPr lvl="6">
              <a:spcBef>
                <a:spcPts val="0"/>
              </a:spcBef>
              <a:spcAft>
                <a:spcPts val="0"/>
              </a:spcAft>
              <a:buSzPts val="4800"/>
              <a:buFont typeface="Inter ExtraBold"/>
              <a:buNone/>
              <a:defRPr sz="4800">
                <a:latin typeface="Inter ExtraBold"/>
                <a:ea typeface="Inter ExtraBold"/>
                <a:cs typeface="Inter ExtraBold"/>
                <a:sym typeface="Inter ExtraBold"/>
              </a:defRPr>
            </a:lvl7pPr>
            <a:lvl8pPr lvl="7">
              <a:spcBef>
                <a:spcPts val="0"/>
              </a:spcBef>
              <a:spcAft>
                <a:spcPts val="0"/>
              </a:spcAft>
              <a:buSzPts val="4800"/>
              <a:buFont typeface="Inter ExtraBold"/>
              <a:buNone/>
              <a:defRPr sz="4800">
                <a:latin typeface="Inter ExtraBold"/>
                <a:ea typeface="Inter ExtraBold"/>
                <a:cs typeface="Inter ExtraBold"/>
                <a:sym typeface="Inter ExtraBold"/>
              </a:defRPr>
            </a:lvl8pPr>
            <a:lvl9pPr lvl="8">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69" name="Google Shape;169;p37"/>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44267821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Appendix-Quote-Dark">
  <p:cSld name="Appendix-Quote-Dark">
    <p:spTree>
      <p:nvGrpSpPr>
        <p:cNvPr id="1" name="Shape 170"/>
        <p:cNvGrpSpPr/>
        <p:nvPr/>
      </p:nvGrpSpPr>
      <p:grpSpPr>
        <a:xfrm>
          <a:off x="0" y="0"/>
          <a:ext cx="0" cy="0"/>
          <a:chOff x="0" y="0"/>
          <a:chExt cx="0" cy="0"/>
        </a:xfrm>
      </p:grpSpPr>
      <p:pic>
        <p:nvPicPr>
          <p:cNvPr id="171" name="Google Shape;171;p3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72" name="Google Shape;172;p3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73" name="Google Shape;173;p38"/>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74" name="Google Shape;174;p38"/>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94273989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00-Content-Left-Orange-Dark">
  <p:cSld name="00-Content-Left-Orange-Dark">
    <p:bg>
      <p:bgPr>
        <a:solidFill>
          <a:schemeClr val="dk1"/>
        </a:solidFill>
        <a:effectLst/>
      </p:bgPr>
    </p:bg>
    <p:spTree>
      <p:nvGrpSpPr>
        <p:cNvPr id="1" name="Shape 175"/>
        <p:cNvGrpSpPr/>
        <p:nvPr/>
      </p:nvGrpSpPr>
      <p:grpSpPr>
        <a:xfrm>
          <a:off x="0" y="0"/>
          <a:ext cx="0" cy="0"/>
          <a:chOff x="0" y="0"/>
          <a:chExt cx="0" cy="0"/>
        </a:xfrm>
      </p:grpSpPr>
      <p:pic>
        <p:nvPicPr>
          <p:cNvPr id="176" name="Google Shape;176;p39"/>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177" name="Google Shape;177;p39"/>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178" name="Google Shape;178;p39"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179" name="Google Shape;179;p39"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50699665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03-Blank-Dark">
  <p:cSld name="03-Blank-Dark">
    <p:bg>
      <p:bgPr>
        <a:solidFill>
          <a:schemeClr val="dk1"/>
        </a:solidFill>
        <a:effectLst/>
      </p:bgPr>
    </p:bg>
    <p:spTree>
      <p:nvGrpSpPr>
        <p:cNvPr id="1" name="Shape 180"/>
        <p:cNvGrpSpPr/>
        <p:nvPr/>
      </p:nvGrpSpPr>
      <p:grpSpPr>
        <a:xfrm>
          <a:off x="0" y="0"/>
          <a:ext cx="0" cy="0"/>
          <a:chOff x="0" y="0"/>
          <a:chExt cx="0" cy="0"/>
        </a:xfrm>
      </p:grpSpPr>
    </p:spTree>
    <p:extLst>
      <p:ext uri="{BB962C8B-B14F-4D97-AF65-F5344CB8AC3E}">
        <p14:creationId xmlns:p14="http://schemas.microsoft.com/office/powerpoint/2010/main" val="123463481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00 Cover">
  <p:cSld name="1_00 Cover">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p4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4" name="Google Shape;184;p42"/>
          <p:cNvSpPr txBox="1">
            <a:spLocks noGrp="1"/>
          </p:cNvSpPr>
          <p:nvPr>
            <p:ph type="title"/>
          </p:nvPr>
        </p:nvSpPr>
        <p:spPr>
          <a:xfrm>
            <a:off x="398900" y="3771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77980335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00 Cover Tagline">
  <p:cSld name="1_00 Cover Tagline">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4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7" name="Google Shape;187;p4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4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4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190" name="Google Shape;190;p43"/>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48582903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Blank-Dark">
  <p:cSld name="1_Blank-Dark">
    <p:bg>
      <p:bgPr>
        <a:solidFill>
          <a:schemeClr val="dk1"/>
        </a:solidFill>
        <a:effectLst/>
      </p:bgPr>
    </p:bg>
    <p:spTree>
      <p:nvGrpSpPr>
        <p:cNvPr id="1" name="Shape 191"/>
        <p:cNvGrpSpPr/>
        <p:nvPr/>
      </p:nvGrpSpPr>
      <p:grpSpPr>
        <a:xfrm>
          <a:off x="0" y="0"/>
          <a:ext cx="0" cy="0"/>
          <a:chOff x="0" y="0"/>
          <a:chExt cx="0" cy="0"/>
        </a:xfrm>
      </p:grpSpPr>
      <p:sp>
        <p:nvSpPr>
          <p:cNvPr id="192" name="Google Shape;192;p4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3" name="Google Shape;193;p44"/>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3632981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ppendix-Text+Browser-Light 2">
  <p:cSld name="CUSTOM_5_3">
    <p:spTree>
      <p:nvGrpSpPr>
        <p:cNvPr id="1" name="Shape 117"/>
        <p:cNvGrpSpPr/>
        <p:nvPr/>
      </p:nvGrpSpPr>
      <p:grpSpPr>
        <a:xfrm>
          <a:off x="0" y="0"/>
          <a:ext cx="0" cy="0"/>
          <a:chOff x="0" y="0"/>
          <a:chExt cx="0" cy="0"/>
        </a:xfrm>
      </p:grpSpPr>
      <p:pic>
        <p:nvPicPr>
          <p:cNvPr id="118" name="Google Shape;118;p2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19" name="Google Shape;119;p2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0" name="Google Shape;120;p2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1" name="Google Shape;121;p2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2" name="Google Shape;122;p2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Blank-Light">
  <p:cSld name="1_Blank-Light">
    <p:bg>
      <p:bgPr>
        <a:solidFill>
          <a:schemeClr val="lt1"/>
        </a:solidFill>
        <a:effectLst/>
      </p:bgPr>
    </p:bg>
    <p:spTree>
      <p:nvGrpSpPr>
        <p:cNvPr id="1" name="Shape 195"/>
        <p:cNvGrpSpPr/>
        <p:nvPr/>
      </p:nvGrpSpPr>
      <p:grpSpPr>
        <a:xfrm>
          <a:off x="0" y="0"/>
          <a:ext cx="0" cy="0"/>
          <a:chOff x="0" y="0"/>
          <a:chExt cx="0" cy="0"/>
        </a:xfrm>
      </p:grpSpPr>
      <p:sp>
        <p:nvSpPr>
          <p:cNvPr id="196" name="Google Shape;196;p4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7" name="Google Shape;197;p46"/>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73473030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Appendix Divisor-Light">
  <p:cSld name="1_Appendix Divisor-Light">
    <p:spTree>
      <p:nvGrpSpPr>
        <p:cNvPr id="1" name="Shape 199"/>
        <p:cNvGrpSpPr/>
        <p:nvPr/>
      </p:nvGrpSpPr>
      <p:grpSpPr>
        <a:xfrm>
          <a:off x="0" y="0"/>
          <a:ext cx="0" cy="0"/>
          <a:chOff x="0" y="0"/>
          <a:chExt cx="0" cy="0"/>
        </a:xfrm>
      </p:grpSpPr>
      <p:pic>
        <p:nvPicPr>
          <p:cNvPr id="200" name="Google Shape;200;p48"/>
          <p:cNvPicPr preferRelativeResize="0"/>
          <p:nvPr/>
        </p:nvPicPr>
        <p:blipFill>
          <a:blip r:embed="rId2">
            <a:alphaModFix/>
          </a:blip>
          <a:stretch>
            <a:fillRect/>
          </a:stretch>
        </p:blipFill>
        <p:spPr>
          <a:xfrm>
            <a:off x="0" y="0"/>
            <a:ext cx="9144003" cy="5143490"/>
          </a:xfrm>
          <a:prstGeom prst="rect">
            <a:avLst/>
          </a:prstGeom>
          <a:noFill/>
          <a:ln>
            <a:noFill/>
          </a:ln>
        </p:spPr>
      </p:pic>
      <p:sp>
        <p:nvSpPr>
          <p:cNvPr id="201" name="Google Shape;201;p48"/>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202" name="Google Shape;202;p4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42508307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Appendix Divisor-Dark">
  <p:cSld name="1_Appendix Divisor-Dark">
    <p:spTree>
      <p:nvGrpSpPr>
        <p:cNvPr id="1" name="Shape 203"/>
        <p:cNvGrpSpPr/>
        <p:nvPr/>
      </p:nvGrpSpPr>
      <p:grpSpPr>
        <a:xfrm>
          <a:off x="0" y="0"/>
          <a:ext cx="0" cy="0"/>
          <a:chOff x="0" y="0"/>
          <a:chExt cx="0" cy="0"/>
        </a:xfrm>
      </p:grpSpPr>
      <p:pic>
        <p:nvPicPr>
          <p:cNvPr id="204" name="Google Shape;204;p4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05" name="Google Shape;205;p4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06" name="Google Shape;206;p49"/>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0859889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Appendix-Text+Bullets-Light">
  <p:cSld name="1_Appendix-Text+Bullets-Light">
    <p:spTree>
      <p:nvGrpSpPr>
        <p:cNvPr id="1" name="Shape 207"/>
        <p:cNvGrpSpPr/>
        <p:nvPr/>
      </p:nvGrpSpPr>
      <p:grpSpPr>
        <a:xfrm>
          <a:off x="0" y="0"/>
          <a:ext cx="0" cy="0"/>
          <a:chOff x="0" y="0"/>
          <a:chExt cx="0" cy="0"/>
        </a:xfrm>
      </p:grpSpPr>
      <p:pic>
        <p:nvPicPr>
          <p:cNvPr id="208" name="Google Shape;208;p50"/>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209" name="Google Shape;209;p5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10" name="Google Shape;210;p5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11" name="Google Shape;211;p5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212" name="Google Shape;212;p50"/>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318678094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Appendix-Text+Bullets-Dark">
  <p:cSld name="1_Appendix-Text+Bullets-Dark">
    <p:spTree>
      <p:nvGrpSpPr>
        <p:cNvPr id="1" name="Shape 213"/>
        <p:cNvGrpSpPr/>
        <p:nvPr/>
      </p:nvGrpSpPr>
      <p:grpSpPr>
        <a:xfrm>
          <a:off x="0" y="0"/>
          <a:ext cx="0" cy="0"/>
          <a:chOff x="0" y="0"/>
          <a:chExt cx="0" cy="0"/>
        </a:xfrm>
      </p:grpSpPr>
      <p:pic>
        <p:nvPicPr>
          <p:cNvPr id="214" name="Google Shape;214;p51"/>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215" name="Google Shape;215;p5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16" name="Google Shape;216;p5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17" name="Google Shape;217;p5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218" name="Google Shape;218;p51"/>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6933259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Appendix-Text+Image-Light">
  <p:cSld name="1_Appendix-Text+Image-Light">
    <p:spTree>
      <p:nvGrpSpPr>
        <p:cNvPr id="1" name="Shape 219"/>
        <p:cNvGrpSpPr/>
        <p:nvPr/>
      </p:nvGrpSpPr>
      <p:grpSpPr>
        <a:xfrm>
          <a:off x="0" y="0"/>
          <a:ext cx="0" cy="0"/>
          <a:chOff x="0" y="0"/>
          <a:chExt cx="0" cy="0"/>
        </a:xfrm>
      </p:grpSpPr>
      <p:pic>
        <p:nvPicPr>
          <p:cNvPr id="220" name="Google Shape;220;p5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21" name="Google Shape;221;p5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22" name="Google Shape;222;p5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23" name="Google Shape;223;p5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224" name="Google Shape;224;p52"/>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7603585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Appendix-Text+Image-Dark">
  <p:cSld name="1_Appendix-Text+Image-Dark">
    <p:spTree>
      <p:nvGrpSpPr>
        <p:cNvPr id="1" name="Shape 225"/>
        <p:cNvGrpSpPr/>
        <p:nvPr/>
      </p:nvGrpSpPr>
      <p:grpSpPr>
        <a:xfrm>
          <a:off x="0" y="0"/>
          <a:ext cx="0" cy="0"/>
          <a:chOff x="0" y="0"/>
          <a:chExt cx="0" cy="0"/>
        </a:xfrm>
      </p:grpSpPr>
      <p:pic>
        <p:nvPicPr>
          <p:cNvPr id="226" name="Google Shape;226;p53"/>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227" name="Google Shape;227;p5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28" name="Google Shape;228;p5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29" name="Google Shape;229;p5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230" name="Google Shape;230;p53"/>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44262911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231"/>
        <p:cNvGrpSpPr/>
        <p:nvPr/>
      </p:nvGrpSpPr>
      <p:grpSpPr>
        <a:xfrm>
          <a:off x="0" y="0"/>
          <a:ext cx="0" cy="0"/>
          <a:chOff x="0" y="0"/>
          <a:chExt cx="0" cy="0"/>
        </a:xfrm>
      </p:grpSpPr>
      <p:pic>
        <p:nvPicPr>
          <p:cNvPr id="232" name="Google Shape;232;p5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233" name="Google Shape;233;p5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34" name="Google Shape;234;p5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35" name="Google Shape;235;p54"/>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236" name="Google Shape;236;p54"/>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376655289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237"/>
        <p:cNvGrpSpPr/>
        <p:nvPr/>
      </p:nvGrpSpPr>
      <p:grpSpPr>
        <a:xfrm>
          <a:off x="0" y="0"/>
          <a:ext cx="0" cy="0"/>
          <a:chOff x="0" y="0"/>
          <a:chExt cx="0" cy="0"/>
        </a:xfrm>
      </p:grpSpPr>
      <p:pic>
        <p:nvPicPr>
          <p:cNvPr id="238" name="Google Shape;238;p55"/>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239" name="Google Shape;239;p5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40" name="Google Shape;240;p5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41" name="Google Shape;241;p55"/>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242" name="Google Shape;242;p55"/>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32285303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Appendix-Background-01-Light">
  <p:cSld name="1_Appendix-Background-01-Light">
    <p:spTree>
      <p:nvGrpSpPr>
        <p:cNvPr id="1" name="Shape 243"/>
        <p:cNvGrpSpPr/>
        <p:nvPr/>
      </p:nvGrpSpPr>
      <p:grpSpPr>
        <a:xfrm>
          <a:off x="0" y="0"/>
          <a:ext cx="0" cy="0"/>
          <a:chOff x="0" y="0"/>
          <a:chExt cx="0" cy="0"/>
        </a:xfrm>
      </p:grpSpPr>
      <p:pic>
        <p:nvPicPr>
          <p:cNvPr id="244" name="Google Shape;244;p56"/>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245" name="Google Shape;245;p5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279679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ppendix-Text+Browser-Light 1">
  <p:cSld name="CUSTOM_5_2">
    <p:spTree>
      <p:nvGrpSpPr>
        <p:cNvPr id="1" name="Shape 123"/>
        <p:cNvGrpSpPr/>
        <p:nvPr/>
      </p:nvGrpSpPr>
      <p:grpSpPr>
        <a:xfrm>
          <a:off x="0" y="0"/>
          <a:ext cx="0" cy="0"/>
          <a:chOff x="0" y="0"/>
          <a:chExt cx="0" cy="0"/>
        </a:xfrm>
      </p:grpSpPr>
      <p:pic>
        <p:nvPicPr>
          <p:cNvPr id="124" name="Google Shape;124;p30"/>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25" name="Google Shape;125;p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6" name="Google Shape;126;p3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7" name="Google Shape;127;p3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8" name="Google Shape;128;p30"/>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246"/>
        <p:cNvGrpSpPr/>
        <p:nvPr/>
      </p:nvGrpSpPr>
      <p:grpSpPr>
        <a:xfrm>
          <a:off x="0" y="0"/>
          <a:ext cx="0" cy="0"/>
          <a:chOff x="0" y="0"/>
          <a:chExt cx="0" cy="0"/>
        </a:xfrm>
      </p:grpSpPr>
      <p:pic>
        <p:nvPicPr>
          <p:cNvPr id="247" name="Google Shape;247;p57"/>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248" name="Google Shape;248;p5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5686568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249"/>
        <p:cNvGrpSpPr/>
        <p:nvPr/>
      </p:nvGrpSpPr>
      <p:grpSpPr>
        <a:xfrm>
          <a:off x="0" y="0"/>
          <a:ext cx="0" cy="0"/>
          <a:chOff x="0" y="0"/>
          <a:chExt cx="0" cy="0"/>
        </a:xfrm>
      </p:grpSpPr>
      <p:pic>
        <p:nvPicPr>
          <p:cNvPr id="250" name="Google Shape;250;p5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51" name="Google Shape;251;p5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30755049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252"/>
        <p:cNvGrpSpPr/>
        <p:nvPr/>
      </p:nvGrpSpPr>
      <p:grpSpPr>
        <a:xfrm>
          <a:off x="0" y="0"/>
          <a:ext cx="0" cy="0"/>
          <a:chOff x="0" y="0"/>
          <a:chExt cx="0" cy="0"/>
        </a:xfrm>
      </p:grpSpPr>
      <p:pic>
        <p:nvPicPr>
          <p:cNvPr id="253" name="Google Shape;253;p59"/>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254" name="Google Shape;254;p5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03812477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spTree>
      <p:nvGrpSpPr>
        <p:cNvPr id="1" name="Shape 255"/>
        <p:cNvGrpSpPr/>
        <p:nvPr/>
      </p:nvGrpSpPr>
      <p:grpSpPr>
        <a:xfrm>
          <a:off x="0" y="0"/>
          <a:ext cx="0" cy="0"/>
          <a:chOff x="0" y="0"/>
          <a:chExt cx="0" cy="0"/>
        </a:xfrm>
      </p:grpSpPr>
      <p:sp>
        <p:nvSpPr>
          <p:cNvPr id="256" name="Google Shape;256;p6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257" name="Google Shape;257;p60"/>
          <p:cNvPicPr preferRelativeResize="0"/>
          <p:nvPr/>
        </p:nvPicPr>
        <p:blipFill rotWithShape="1">
          <a:blip r:embed="rId2">
            <a:alphaModFix/>
          </a:blip>
          <a:srcRect/>
          <a:stretch/>
        </p:blipFill>
        <p:spPr>
          <a:xfrm>
            <a:off x="0" y="0"/>
            <a:ext cx="9144003" cy="5143501"/>
          </a:xfrm>
          <a:prstGeom prst="rect">
            <a:avLst/>
          </a:prstGeom>
          <a:noFill/>
          <a:ln>
            <a:noFill/>
          </a:ln>
        </p:spPr>
      </p:pic>
    </p:spTree>
    <p:extLst>
      <p:ext uri="{BB962C8B-B14F-4D97-AF65-F5344CB8AC3E}">
        <p14:creationId xmlns:p14="http://schemas.microsoft.com/office/powerpoint/2010/main" val="362804204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258"/>
        <p:cNvGrpSpPr/>
        <p:nvPr/>
      </p:nvGrpSpPr>
      <p:grpSpPr>
        <a:xfrm>
          <a:off x="0" y="0"/>
          <a:ext cx="0" cy="0"/>
          <a:chOff x="0" y="0"/>
          <a:chExt cx="0" cy="0"/>
        </a:xfrm>
      </p:grpSpPr>
      <p:pic>
        <p:nvPicPr>
          <p:cNvPr id="259" name="Google Shape;259;p61"/>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260" name="Google Shape;260;p6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96402924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261"/>
        <p:cNvGrpSpPr/>
        <p:nvPr/>
      </p:nvGrpSpPr>
      <p:grpSpPr>
        <a:xfrm>
          <a:off x="0" y="0"/>
          <a:ext cx="0" cy="0"/>
          <a:chOff x="0" y="0"/>
          <a:chExt cx="0" cy="0"/>
        </a:xfrm>
      </p:grpSpPr>
      <p:pic>
        <p:nvPicPr>
          <p:cNvPr id="262" name="Google Shape;262;p62"/>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263" name="Google Shape;263;p6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414287966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264"/>
        <p:cNvGrpSpPr/>
        <p:nvPr/>
      </p:nvGrpSpPr>
      <p:grpSpPr>
        <a:xfrm>
          <a:off x="0" y="0"/>
          <a:ext cx="0" cy="0"/>
          <a:chOff x="0" y="0"/>
          <a:chExt cx="0" cy="0"/>
        </a:xfrm>
      </p:grpSpPr>
      <p:pic>
        <p:nvPicPr>
          <p:cNvPr id="265" name="Google Shape;265;p6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66" name="Google Shape;266;p6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53267587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267"/>
        <p:cNvGrpSpPr/>
        <p:nvPr/>
      </p:nvGrpSpPr>
      <p:grpSpPr>
        <a:xfrm>
          <a:off x="0" y="0"/>
          <a:ext cx="0" cy="0"/>
          <a:chOff x="0" y="0"/>
          <a:chExt cx="0" cy="0"/>
        </a:xfrm>
      </p:grpSpPr>
      <p:pic>
        <p:nvPicPr>
          <p:cNvPr id="268" name="Google Shape;268;p64"/>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269" name="Google Shape;269;p6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0" name="Google Shape;270;p6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1" name="Google Shape;271;p6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72" name="Google Shape;272;p64"/>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extLst>
      <p:ext uri="{BB962C8B-B14F-4D97-AF65-F5344CB8AC3E}">
        <p14:creationId xmlns:p14="http://schemas.microsoft.com/office/powerpoint/2010/main" val="341428902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273"/>
        <p:cNvGrpSpPr/>
        <p:nvPr/>
      </p:nvGrpSpPr>
      <p:grpSpPr>
        <a:xfrm>
          <a:off x="0" y="0"/>
          <a:ext cx="0" cy="0"/>
          <a:chOff x="0" y="0"/>
          <a:chExt cx="0" cy="0"/>
        </a:xfrm>
      </p:grpSpPr>
      <p:pic>
        <p:nvPicPr>
          <p:cNvPr id="274" name="Google Shape;274;p65"/>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75" name="Google Shape;275;p6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6" name="Google Shape;276;p6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7" name="Google Shape;277;p6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78" name="Google Shape;278;p65"/>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370910985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279"/>
        <p:cNvGrpSpPr/>
        <p:nvPr/>
      </p:nvGrpSpPr>
      <p:grpSpPr>
        <a:xfrm>
          <a:off x="0" y="0"/>
          <a:ext cx="0" cy="0"/>
          <a:chOff x="0" y="0"/>
          <a:chExt cx="0" cy="0"/>
        </a:xfrm>
      </p:grpSpPr>
      <p:pic>
        <p:nvPicPr>
          <p:cNvPr id="280" name="Google Shape;280;p66"/>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281" name="Google Shape;281;p6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2" name="Google Shape;282;p6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3" name="Google Shape;283;p6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4" name="Google Shape;284;p6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3746757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ppendix-Text+Browser-Light 1 2">
  <p:cSld name="CUSTOM_5_2_2">
    <p:spTree>
      <p:nvGrpSpPr>
        <p:cNvPr id="1" name="Shape 129"/>
        <p:cNvGrpSpPr/>
        <p:nvPr/>
      </p:nvGrpSpPr>
      <p:grpSpPr>
        <a:xfrm>
          <a:off x="0" y="0"/>
          <a:ext cx="0" cy="0"/>
          <a:chOff x="0" y="0"/>
          <a:chExt cx="0" cy="0"/>
        </a:xfrm>
      </p:grpSpPr>
      <p:pic>
        <p:nvPicPr>
          <p:cNvPr id="130" name="Google Shape;130;p31"/>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31" name="Google Shape;131;p3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2" name="Google Shape;132;p3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3" name="Google Shape;133;p3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4" name="Google Shape;134;p31"/>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285"/>
        <p:cNvGrpSpPr/>
        <p:nvPr/>
      </p:nvGrpSpPr>
      <p:grpSpPr>
        <a:xfrm>
          <a:off x="0" y="0"/>
          <a:ext cx="0" cy="0"/>
          <a:chOff x="0" y="0"/>
          <a:chExt cx="0" cy="0"/>
        </a:xfrm>
      </p:grpSpPr>
      <p:pic>
        <p:nvPicPr>
          <p:cNvPr id="286" name="Google Shape;286;p67"/>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287" name="Google Shape;287;p6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8" name="Google Shape;288;p6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9" name="Google Shape;289;p6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90" name="Google Shape;290;p67"/>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52749242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291"/>
        <p:cNvGrpSpPr/>
        <p:nvPr/>
      </p:nvGrpSpPr>
      <p:grpSpPr>
        <a:xfrm>
          <a:off x="0" y="0"/>
          <a:ext cx="0" cy="0"/>
          <a:chOff x="0" y="0"/>
          <a:chExt cx="0" cy="0"/>
        </a:xfrm>
      </p:grpSpPr>
      <p:pic>
        <p:nvPicPr>
          <p:cNvPr id="292" name="Google Shape;292;p68"/>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293" name="Google Shape;293;p6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94" name="Google Shape;294;p6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95" name="Google Shape;295;p6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96" name="Google Shape;296;p68"/>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406397086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Appendix-Text+Browser-Light 1 1 1">
  <p:cSld name="1_Appendix-Text+Browser-Light 1 1 1">
    <p:spTree>
      <p:nvGrpSpPr>
        <p:cNvPr id="1" name="Shape 297"/>
        <p:cNvGrpSpPr/>
        <p:nvPr/>
      </p:nvGrpSpPr>
      <p:grpSpPr>
        <a:xfrm>
          <a:off x="0" y="0"/>
          <a:ext cx="0" cy="0"/>
          <a:chOff x="0" y="0"/>
          <a:chExt cx="0" cy="0"/>
        </a:xfrm>
      </p:grpSpPr>
      <p:pic>
        <p:nvPicPr>
          <p:cNvPr id="298" name="Google Shape;298;p69"/>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299" name="Google Shape;299;p6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00" name="Google Shape;300;p6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01" name="Google Shape;301;p6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02" name="Google Shape;302;p69"/>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209254883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303"/>
        <p:cNvGrpSpPr/>
        <p:nvPr/>
      </p:nvGrpSpPr>
      <p:grpSpPr>
        <a:xfrm>
          <a:off x="0" y="0"/>
          <a:ext cx="0" cy="0"/>
          <a:chOff x="0" y="0"/>
          <a:chExt cx="0" cy="0"/>
        </a:xfrm>
      </p:grpSpPr>
      <p:pic>
        <p:nvPicPr>
          <p:cNvPr id="304" name="Google Shape;304;p7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05" name="Google Shape;305;p7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06" name="Google Shape;306;p7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07" name="Google Shape;307;p7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08" name="Google Shape;308;p70"/>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416714576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309"/>
        <p:cNvGrpSpPr/>
        <p:nvPr/>
      </p:nvGrpSpPr>
      <p:grpSpPr>
        <a:xfrm>
          <a:off x="0" y="0"/>
          <a:ext cx="0" cy="0"/>
          <a:chOff x="0" y="0"/>
          <a:chExt cx="0" cy="0"/>
        </a:xfrm>
      </p:grpSpPr>
      <p:pic>
        <p:nvPicPr>
          <p:cNvPr id="310" name="Google Shape;310;p7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311" name="Google Shape;311;p7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12" name="Google Shape;312;p7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13" name="Google Shape;313;p7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14" name="Google Shape;314;p71"/>
          <p:cNvPicPr preferRelativeResize="0"/>
          <p:nvPr/>
        </p:nvPicPr>
        <p:blipFill>
          <a:blip r:embed="rId3">
            <a:alphaModFix/>
          </a:blip>
          <a:stretch>
            <a:fill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411687172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Appendix-Text+Device-Dark">
  <p:cSld name="1_Appendix-Text+Device-Dark">
    <p:spTree>
      <p:nvGrpSpPr>
        <p:cNvPr id="1" name="Shape 315"/>
        <p:cNvGrpSpPr/>
        <p:nvPr/>
      </p:nvGrpSpPr>
      <p:grpSpPr>
        <a:xfrm>
          <a:off x="0" y="0"/>
          <a:ext cx="0" cy="0"/>
          <a:chOff x="0" y="0"/>
          <a:chExt cx="0" cy="0"/>
        </a:xfrm>
      </p:grpSpPr>
      <p:pic>
        <p:nvPicPr>
          <p:cNvPr id="316" name="Google Shape;316;p7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17" name="Google Shape;317;p7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18" name="Google Shape;318;p7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19" name="Google Shape;319;p7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20" name="Google Shape;320;p72"/>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9261575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Appendix-Quote-Light">
  <p:cSld name="1_Appendix-Quote-Light">
    <p:spTree>
      <p:nvGrpSpPr>
        <p:cNvPr id="1" name="Shape 321"/>
        <p:cNvGrpSpPr/>
        <p:nvPr/>
      </p:nvGrpSpPr>
      <p:grpSpPr>
        <a:xfrm>
          <a:off x="0" y="0"/>
          <a:ext cx="0" cy="0"/>
          <a:chOff x="0" y="0"/>
          <a:chExt cx="0" cy="0"/>
        </a:xfrm>
      </p:grpSpPr>
      <p:pic>
        <p:nvPicPr>
          <p:cNvPr id="322" name="Google Shape;322;p7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23" name="Google Shape;323;p7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24" name="Google Shape;324;p7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325" name="Google Shape;325;p7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25913610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Appendix-Quote-Dark">
  <p:cSld name="1_Appendix-Quote-Dark">
    <p:spTree>
      <p:nvGrpSpPr>
        <p:cNvPr id="1" name="Shape 326"/>
        <p:cNvGrpSpPr/>
        <p:nvPr/>
      </p:nvGrpSpPr>
      <p:grpSpPr>
        <a:xfrm>
          <a:off x="0" y="0"/>
          <a:ext cx="0" cy="0"/>
          <a:chOff x="0" y="0"/>
          <a:chExt cx="0" cy="0"/>
        </a:xfrm>
      </p:grpSpPr>
      <p:pic>
        <p:nvPicPr>
          <p:cNvPr id="327" name="Google Shape;327;p74"/>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28" name="Google Shape;328;p7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29" name="Google Shape;329;p74"/>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330" name="Google Shape;330;p74"/>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6839657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00-Content-Left-Orange-Dark">
  <p:cSld name="1_00-Content-Left-Orange-Dark">
    <p:bg>
      <p:bgPr>
        <a:solidFill>
          <a:schemeClr val="dk1"/>
        </a:solidFill>
        <a:effectLst/>
      </p:bgPr>
    </p:bg>
    <p:spTree>
      <p:nvGrpSpPr>
        <p:cNvPr id="1" name="Shape 331"/>
        <p:cNvGrpSpPr/>
        <p:nvPr/>
      </p:nvGrpSpPr>
      <p:grpSpPr>
        <a:xfrm>
          <a:off x="0" y="0"/>
          <a:ext cx="0" cy="0"/>
          <a:chOff x="0" y="0"/>
          <a:chExt cx="0" cy="0"/>
        </a:xfrm>
      </p:grpSpPr>
      <p:pic>
        <p:nvPicPr>
          <p:cNvPr id="332" name="Google Shape;332;p75"/>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333" name="Google Shape;333;p75"/>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334" name="Google Shape;334;p75"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335" name="Google Shape;335;p75"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14337867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336"/>
        <p:cNvGrpSpPr/>
        <p:nvPr/>
      </p:nvGrpSpPr>
      <p:grpSpPr>
        <a:xfrm>
          <a:off x="0" y="0"/>
          <a:ext cx="0" cy="0"/>
          <a:chOff x="0" y="0"/>
          <a:chExt cx="0" cy="0"/>
        </a:xfrm>
      </p:grpSpPr>
    </p:spTree>
    <p:extLst>
      <p:ext uri="{BB962C8B-B14F-4D97-AF65-F5344CB8AC3E}">
        <p14:creationId xmlns:p14="http://schemas.microsoft.com/office/powerpoint/2010/main" val="3155210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ppendix-Text+Browser-Light 1 1">
  <p:cSld name="CUSTOM_5_2_1">
    <p:spTree>
      <p:nvGrpSpPr>
        <p:cNvPr id="1" name="Shape 135"/>
        <p:cNvGrpSpPr/>
        <p:nvPr/>
      </p:nvGrpSpPr>
      <p:grpSpPr>
        <a:xfrm>
          <a:off x="0" y="0"/>
          <a:ext cx="0" cy="0"/>
          <a:chOff x="0" y="0"/>
          <a:chExt cx="0" cy="0"/>
        </a:xfrm>
      </p:grpSpPr>
      <p:pic>
        <p:nvPicPr>
          <p:cNvPr id="136" name="Google Shape;136;p32"/>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37" name="Google Shape;137;p3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8" name="Google Shape;138;p3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9" name="Google Shape;139;p3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0" name="Google Shape;140;p32"/>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Blank-Dark">
  <p:cSld name="1_Blank-Dark">
    <p:bg>
      <p:bgPr>
        <a:solidFill>
          <a:schemeClr val="dk1"/>
        </a:solidFill>
        <a:effectLst/>
      </p:bgPr>
    </p:bg>
    <p:spTree>
      <p:nvGrpSpPr>
        <p:cNvPr id="1" name="Shape 339"/>
        <p:cNvGrpSpPr/>
        <p:nvPr/>
      </p:nvGrpSpPr>
      <p:grpSpPr>
        <a:xfrm>
          <a:off x="0" y="0"/>
          <a:ext cx="0" cy="0"/>
          <a:chOff x="0" y="0"/>
          <a:chExt cx="0" cy="0"/>
        </a:xfrm>
      </p:grpSpPr>
      <p:sp>
        <p:nvSpPr>
          <p:cNvPr id="340" name="Google Shape;340;p7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41" name="Google Shape;341;p79"/>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401739315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Blank-Light">
  <p:cSld name="1_Blank-Light">
    <p:bg>
      <p:bgPr>
        <a:solidFill>
          <a:schemeClr val="lt1"/>
        </a:solidFill>
        <a:effectLst/>
      </p:bgPr>
    </p:bg>
    <p:spTree>
      <p:nvGrpSpPr>
        <p:cNvPr id="1" name="Shape 343"/>
        <p:cNvGrpSpPr/>
        <p:nvPr/>
      </p:nvGrpSpPr>
      <p:grpSpPr>
        <a:xfrm>
          <a:off x="0" y="0"/>
          <a:ext cx="0" cy="0"/>
          <a:chOff x="0" y="0"/>
          <a:chExt cx="0" cy="0"/>
        </a:xfrm>
      </p:grpSpPr>
      <p:sp>
        <p:nvSpPr>
          <p:cNvPr id="344" name="Google Shape;344;p8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45" name="Google Shape;345;p81"/>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97321130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Cover Tagline">
  <p:cSld name="Cover Tagline">
    <p:bg>
      <p:bgPr>
        <a:solidFill>
          <a:schemeClr val="dk1"/>
        </a:solidFill>
        <a:effectLst/>
      </p:bgPr>
    </p:bg>
    <p:spTree>
      <p:nvGrpSpPr>
        <p:cNvPr id="1" name="Shape 347"/>
        <p:cNvGrpSpPr/>
        <p:nvPr/>
      </p:nvGrpSpPr>
      <p:grpSpPr>
        <a:xfrm>
          <a:off x="0" y="0"/>
          <a:ext cx="0" cy="0"/>
          <a:chOff x="0" y="0"/>
          <a:chExt cx="0" cy="0"/>
        </a:xfrm>
      </p:grpSpPr>
      <p:sp>
        <p:nvSpPr>
          <p:cNvPr id="348" name="Google Shape;348;p8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49" name="Google Shape;349;p8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0" name="Google Shape;350;p8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1" name="Google Shape;351;p8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27498436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00-Content-Left-Purple-Dark 3">
  <p:cSld name="00-Content-Left-Purple-Dark 3">
    <p:bg>
      <p:bgPr>
        <a:solidFill>
          <a:schemeClr val="dk1"/>
        </a:solidFill>
        <a:effectLst/>
      </p:bgPr>
    </p:bg>
    <p:spTree>
      <p:nvGrpSpPr>
        <p:cNvPr id="1" name="Shape 352"/>
        <p:cNvGrpSpPr/>
        <p:nvPr/>
      </p:nvGrpSpPr>
      <p:grpSpPr>
        <a:xfrm>
          <a:off x="0" y="0"/>
          <a:ext cx="0" cy="0"/>
          <a:chOff x="0" y="0"/>
          <a:chExt cx="0" cy="0"/>
        </a:xfrm>
      </p:grpSpPr>
      <p:pic>
        <p:nvPicPr>
          <p:cNvPr id="353" name="Google Shape;353;p84"/>
          <p:cNvPicPr preferRelativeResize="0"/>
          <p:nvPr/>
        </p:nvPicPr>
        <p:blipFill rotWithShape="1">
          <a:blip r:embed="rId2">
            <a:alphaModFix/>
          </a:blip>
          <a:srcRect l="-13391" t="55809" r="48194" b="-8292"/>
          <a:stretch/>
        </p:blipFill>
        <p:spPr>
          <a:xfrm>
            <a:off x="2754275" y="0"/>
            <a:ext cx="6389724" cy="5143500"/>
          </a:xfrm>
          <a:prstGeom prst="rect">
            <a:avLst/>
          </a:prstGeom>
          <a:noFill/>
          <a:ln>
            <a:noFill/>
          </a:ln>
        </p:spPr>
      </p:pic>
      <p:sp>
        <p:nvSpPr>
          <p:cNvPr id="354" name="Google Shape;354;p84"/>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5"/>
              </a:buClr>
              <a:buSzPts val="1200"/>
              <a:buFont typeface="Inter"/>
              <a:buNone/>
              <a:defRPr sz="1200" b="1">
                <a:solidFill>
                  <a:schemeClr val="accent5"/>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355" name="Google Shape;355;p84"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2pPr>
            <a:lvl3pPr lvl="2"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3pPr>
            <a:lvl4pPr lvl="3"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4pPr>
            <a:lvl5pPr lvl="4"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5pPr>
            <a:lvl6pPr lvl="5"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6pPr>
            <a:lvl7pPr lvl="6"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7pPr>
            <a:lvl8pPr lvl="7"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8pPr>
            <a:lvl9pPr lvl="8"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9pPr>
          </a:lstStyle>
          <a:p>
            <a:endParaRPr/>
          </a:p>
        </p:txBody>
      </p:sp>
      <p:sp>
        <p:nvSpPr>
          <p:cNvPr id="356" name="Google Shape;356;p84"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34734639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357"/>
        <p:cNvGrpSpPr/>
        <p:nvPr/>
      </p:nvGrpSpPr>
      <p:grpSpPr>
        <a:xfrm>
          <a:off x="0" y="0"/>
          <a:ext cx="0" cy="0"/>
          <a:chOff x="0" y="0"/>
          <a:chExt cx="0" cy="0"/>
        </a:xfrm>
      </p:grpSpPr>
      <p:pic>
        <p:nvPicPr>
          <p:cNvPr id="358" name="Google Shape;358;p85"/>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359" name="Google Shape;359;p8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31403168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Appendix Divisor-Dark">
  <p:cSld name="1_Appendix Divisor-Dark">
    <p:spTree>
      <p:nvGrpSpPr>
        <p:cNvPr id="1" name="Shape 360"/>
        <p:cNvGrpSpPr/>
        <p:nvPr/>
      </p:nvGrpSpPr>
      <p:grpSpPr>
        <a:xfrm>
          <a:off x="0" y="0"/>
          <a:ext cx="0" cy="0"/>
          <a:chOff x="0" y="0"/>
          <a:chExt cx="0" cy="0"/>
        </a:xfrm>
      </p:grpSpPr>
      <p:pic>
        <p:nvPicPr>
          <p:cNvPr id="361" name="Google Shape;361;p8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62" name="Google Shape;362;p8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63" name="Google Shape;363;p86"/>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855552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364"/>
        <p:cNvGrpSpPr/>
        <p:nvPr/>
      </p:nvGrpSpPr>
      <p:grpSpPr>
        <a:xfrm>
          <a:off x="0" y="0"/>
          <a:ext cx="0" cy="0"/>
          <a:chOff x="0" y="0"/>
          <a:chExt cx="0" cy="0"/>
        </a:xfrm>
      </p:grpSpPr>
      <p:pic>
        <p:nvPicPr>
          <p:cNvPr id="365" name="Google Shape;365;p87"/>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366" name="Google Shape;366;p8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67" name="Google Shape;367;p8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68" name="Google Shape;368;p87"/>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69" name="Google Shape;369;p87"/>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12479001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370"/>
        <p:cNvGrpSpPr/>
        <p:nvPr/>
      </p:nvGrpSpPr>
      <p:grpSpPr>
        <a:xfrm>
          <a:off x="0" y="0"/>
          <a:ext cx="0" cy="0"/>
          <a:chOff x="0" y="0"/>
          <a:chExt cx="0" cy="0"/>
        </a:xfrm>
      </p:grpSpPr>
      <p:pic>
        <p:nvPicPr>
          <p:cNvPr id="371" name="Google Shape;371;p8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72" name="Google Shape;372;p8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407215548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373"/>
        <p:cNvGrpSpPr/>
        <p:nvPr/>
      </p:nvGrpSpPr>
      <p:grpSpPr>
        <a:xfrm>
          <a:off x="0" y="0"/>
          <a:ext cx="0" cy="0"/>
          <a:chOff x="0" y="0"/>
          <a:chExt cx="0" cy="0"/>
        </a:xfrm>
      </p:grpSpPr>
      <p:pic>
        <p:nvPicPr>
          <p:cNvPr id="374" name="Google Shape;374;p8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75" name="Google Shape;375;p8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76" name="Google Shape;376;p8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77" name="Google Shape;377;p8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78" name="Google Shape;378;p8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166427651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379"/>
        <p:cNvGrpSpPr/>
        <p:nvPr/>
      </p:nvGrpSpPr>
      <p:grpSpPr>
        <a:xfrm>
          <a:off x="0" y="0"/>
          <a:ext cx="0" cy="0"/>
          <a:chOff x="0" y="0"/>
          <a:chExt cx="0" cy="0"/>
        </a:xfrm>
      </p:grpSpPr>
      <p:pic>
        <p:nvPicPr>
          <p:cNvPr id="380" name="Google Shape;380;p90"/>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381" name="Google Shape;381;p9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883006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ppendix-Text+Browser-Light 1 1 1">
  <p:cSld name="CUSTOM_5_2_1_1">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143" name="Google Shape;143;p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4" name="Google Shape;144;p3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45" name="Google Shape;145;p3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6" name="Google Shape;146;p33"/>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382"/>
        <p:cNvGrpSpPr/>
        <p:nvPr/>
      </p:nvGrpSpPr>
      <p:grpSpPr>
        <a:xfrm>
          <a:off x="0" y="0"/>
          <a:ext cx="0" cy="0"/>
          <a:chOff x="0" y="0"/>
          <a:chExt cx="0" cy="0"/>
        </a:xfrm>
      </p:grpSpPr>
      <p:pic>
        <p:nvPicPr>
          <p:cNvPr id="383" name="Google Shape;383;p91"/>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384" name="Google Shape;384;p9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85" name="Google Shape;385;p9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86" name="Google Shape;386;p9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87" name="Google Shape;387;p91"/>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extLst>
      <p:ext uri="{BB962C8B-B14F-4D97-AF65-F5344CB8AC3E}">
        <p14:creationId xmlns:p14="http://schemas.microsoft.com/office/powerpoint/2010/main" val="53750670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388"/>
        <p:cNvGrpSpPr/>
        <p:nvPr/>
      </p:nvGrpSpPr>
      <p:grpSpPr>
        <a:xfrm>
          <a:off x="0" y="0"/>
          <a:ext cx="0" cy="0"/>
          <a:chOff x="0" y="0"/>
          <a:chExt cx="0" cy="0"/>
        </a:xfrm>
      </p:grpSpPr>
      <p:pic>
        <p:nvPicPr>
          <p:cNvPr id="389" name="Google Shape;389;p92"/>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390" name="Google Shape;390;p9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1" name="Google Shape;391;p9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2" name="Google Shape;392;p92"/>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93" name="Google Shape;393;p92"/>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147703296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Appendix-Quote-Dark">
  <p:cSld name="1_Appendix-Quote-Dark">
    <p:spTree>
      <p:nvGrpSpPr>
        <p:cNvPr id="1" name="Shape 394"/>
        <p:cNvGrpSpPr/>
        <p:nvPr/>
      </p:nvGrpSpPr>
      <p:grpSpPr>
        <a:xfrm>
          <a:off x="0" y="0"/>
          <a:ext cx="0" cy="0"/>
          <a:chOff x="0" y="0"/>
          <a:chExt cx="0" cy="0"/>
        </a:xfrm>
      </p:grpSpPr>
      <p:pic>
        <p:nvPicPr>
          <p:cNvPr id="395" name="Google Shape;395;p9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96" name="Google Shape;396;p9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7" name="Google Shape;397;p9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398" name="Google Shape;398;p9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01921595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399"/>
        <p:cNvGrpSpPr/>
        <p:nvPr/>
      </p:nvGrpSpPr>
      <p:grpSpPr>
        <a:xfrm>
          <a:off x="0" y="0"/>
          <a:ext cx="0" cy="0"/>
          <a:chOff x="0" y="0"/>
          <a:chExt cx="0" cy="0"/>
        </a:xfrm>
      </p:grpSpPr>
      <p:pic>
        <p:nvPicPr>
          <p:cNvPr id="400" name="Google Shape;400;p94"/>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401" name="Google Shape;401;p9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84506905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spTree>
      <p:nvGrpSpPr>
        <p:cNvPr id="1" name="Shape 402"/>
        <p:cNvGrpSpPr/>
        <p:nvPr/>
      </p:nvGrpSpPr>
      <p:grpSpPr>
        <a:xfrm>
          <a:off x="0" y="0"/>
          <a:ext cx="0" cy="0"/>
          <a:chOff x="0" y="0"/>
          <a:chExt cx="0" cy="0"/>
        </a:xfrm>
      </p:grpSpPr>
      <p:sp>
        <p:nvSpPr>
          <p:cNvPr id="403" name="Google Shape;403;p9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404" name="Google Shape;404;p95"/>
          <p:cNvPicPr preferRelativeResize="0"/>
          <p:nvPr/>
        </p:nvPicPr>
        <p:blipFill rotWithShape="1">
          <a:blip r:embed="rId2">
            <a:alphaModFix/>
          </a:blip>
          <a:srcRect/>
          <a:stretch/>
        </p:blipFill>
        <p:spPr>
          <a:xfrm>
            <a:off x="0" y="0"/>
            <a:ext cx="9144003" cy="5143501"/>
          </a:xfrm>
          <a:prstGeom prst="rect">
            <a:avLst/>
          </a:prstGeom>
          <a:noFill/>
          <a:ln>
            <a:noFill/>
          </a:ln>
        </p:spPr>
      </p:pic>
    </p:spTree>
    <p:extLst>
      <p:ext uri="{BB962C8B-B14F-4D97-AF65-F5344CB8AC3E}">
        <p14:creationId xmlns:p14="http://schemas.microsoft.com/office/powerpoint/2010/main" val="152657391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405"/>
        <p:cNvGrpSpPr/>
        <p:nvPr/>
      </p:nvGrpSpPr>
      <p:grpSpPr>
        <a:xfrm>
          <a:off x="0" y="0"/>
          <a:ext cx="0" cy="0"/>
          <a:chOff x="0" y="0"/>
          <a:chExt cx="0" cy="0"/>
        </a:xfrm>
      </p:grpSpPr>
      <p:pic>
        <p:nvPicPr>
          <p:cNvPr id="406" name="Google Shape;406;p96"/>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407" name="Google Shape;407;p9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8" name="Google Shape;408;p9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9" name="Google Shape;409;p9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10" name="Google Shape;410;p9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7192712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411"/>
        <p:cNvGrpSpPr/>
        <p:nvPr/>
      </p:nvGrpSpPr>
      <p:grpSpPr>
        <a:xfrm>
          <a:off x="0" y="0"/>
          <a:ext cx="0" cy="0"/>
          <a:chOff x="0" y="0"/>
          <a:chExt cx="0" cy="0"/>
        </a:xfrm>
      </p:grpSpPr>
      <p:pic>
        <p:nvPicPr>
          <p:cNvPr id="412" name="Google Shape;412;p97"/>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413" name="Google Shape;413;p9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14" name="Google Shape;414;p9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15" name="Google Shape;415;p9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16" name="Google Shape;416;p97"/>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260941804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417"/>
        <p:cNvGrpSpPr/>
        <p:nvPr/>
      </p:nvGrpSpPr>
      <p:grpSpPr>
        <a:xfrm>
          <a:off x="0" y="0"/>
          <a:ext cx="0" cy="0"/>
          <a:chOff x="0" y="0"/>
          <a:chExt cx="0" cy="0"/>
        </a:xfrm>
      </p:grpSpPr>
      <p:pic>
        <p:nvPicPr>
          <p:cNvPr id="418" name="Google Shape;418;p98"/>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419" name="Google Shape;419;p9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20" name="Google Shape;420;p9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21" name="Google Shape;421;p9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22" name="Google Shape;422;p98"/>
          <p:cNvPicPr preferRelativeResize="0"/>
          <p:nvPr/>
        </p:nvPicPr>
        <p:blipFill>
          <a:blip r:embed="rId3">
            <a:alphaModFix/>
          </a:blip>
          <a:stretch>
            <a:fill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18775439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423"/>
        <p:cNvGrpSpPr/>
        <p:nvPr/>
      </p:nvGrpSpPr>
      <p:grpSpPr>
        <a:xfrm>
          <a:off x="0" y="0"/>
          <a:ext cx="0" cy="0"/>
          <a:chOff x="0" y="0"/>
          <a:chExt cx="0" cy="0"/>
        </a:xfrm>
      </p:grpSpPr>
      <p:pic>
        <p:nvPicPr>
          <p:cNvPr id="424" name="Google Shape;424;p9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25" name="Google Shape;425;p9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26" name="Google Shape;426;p9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27" name="Google Shape;427;p9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28" name="Google Shape;428;p9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373540154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429"/>
        <p:cNvGrpSpPr/>
        <p:nvPr/>
      </p:nvGrpSpPr>
      <p:grpSpPr>
        <a:xfrm>
          <a:off x="0" y="0"/>
          <a:ext cx="0" cy="0"/>
          <a:chOff x="0" y="0"/>
          <a:chExt cx="0" cy="0"/>
        </a:xfrm>
      </p:grpSpPr>
      <p:pic>
        <p:nvPicPr>
          <p:cNvPr id="430" name="Google Shape;430;p100"/>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431" name="Google Shape;431;p10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32" name="Google Shape;432;p10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33" name="Google Shape;433;p10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34" name="Google Shape;434;p100"/>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3012136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ppendix-Text+Browser-Dark">
  <p:cSld name="CUSTOM_5_1">
    <p:spTree>
      <p:nvGrpSpPr>
        <p:cNvPr id="1" name="Shape 147"/>
        <p:cNvGrpSpPr/>
        <p:nvPr/>
      </p:nvGrpSpPr>
      <p:grpSpPr>
        <a:xfrm>
          <a:off x="0" y="0"/>
          <a:ext cx="0" cy="0"/>
          <a:chOff x="0" y="0"/>
          <a:chExt cx="0" cy="0"/>
        </a:xfrm>
      </p:grpSpPr>
      <p:pic>
        <p:nvPicPr>
          <p:cNvPr id="148" name="Google Shape;148;p34"/>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9" name="Google Shape;149;p3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0" name="Google Shape;150;p3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51" name="Google Shape;151;p3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52" name="Google Shape;152;p34"/>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435"/>
        <p:cNvGrpSpPr/>
        <p:nvPr/>
      </p:nvGrpSpPr>
      <p:grpSpPr>
        <a:xfrm>
          <a:off x="0" y="0"/>
          <a:ext cx="0" cy="0"/>
          <a:chOff x="0" y="0"/>
          <a:chExt cx="0" cy="0"/>
        </a:xfrm>
      </p:grpSpPr>
      <p:pic>
        <p:nvPicPr>
          <p:cNvPr id="436" name="Google Shape;436;p101"/>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437" name="Google Shape;437;p10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96534828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438"/>
        <p:cNvGrpSpPr/>
        <p:nvPr/>
      </p:nvGrpSpPr>
      <p:grpSpPr>
        <a:xfrm>
          <a:off x="0" y="0"/>
          <a:ext cx="0" cy="0"/>
          <a:chOff x="0" y="0"/>
          <a:chExt cx="0" cy="0"/>
        </a:xfrm>
      </p:grpSpPr>
      <p:pic>
        <p:nvPicPr>
          <p:cNvPr id="439" name="Google Shape;439;p102"/>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440" name="Google Shape;440;p10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6214524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00 Cover">
  <p:cSld name="1_00 Cover">
    <p:bg>
      <p:bgPr>
        <a:blipFill>
          <a:blip r:embed="rId2">
            <a:alphaModFix/>
          </a:blip>
          <a:stretch>
            <a:fillRect/>
          </a:stretch>
        </a:blipFill>
        <a:effectLst/>
      </p:bgPr>
    </p:bg>
    <p:spTree>
      <p:nvGrpSpPr>
        <p:cNvPr id="1" name="Shape 443"/>
        <p:cNvGrpSpPr/>
        <p:nvPr/>
      </p:nvGrpSpPr>
      <p:grpSpPr>
        <a:xfrm>
          <a:off x="0" y="0"/>
          <a:ext cx="0" cy="0"/>
          <a:chOff x="0" y="0"/>
          <a:chExt cx="0" cy="0"/>
        </a:xfrm>
      </p:grpSpPr>
      <p:sp>
        <p:nvSpPr>
          <p:cNvPr id="444" name="Google Shape;444;p105"/>
          <p:cNvSpPr txBox="1">
            <a:spLocks noGrp="1"/>
          </p:cNvSpPr>
          <p:nvPr>
            <p:ph type="title"/>
          </p:nvPr>
        </p:nvSpPr>
        <p:spPr>
          <a:xfrm>
            <a:off x="398900" y="1194075"/>
            <a:ext cx="8340300" cy="164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grpSp>
        <p:nvGrpSpPr>
          <p:cNvPr id="445" name="Google Shape;445;p105"/>
          <p:cNvGrpSpPr/>
          <p:nvPr/>
        </p:nvGrpSpPr>
        <p:grpSpPr>
          <a:xfrm>
            <a:off x="404870" y="501599"/>
            <a:ext cx="1949310" cy="246242"/>
            <a:chOff x="247200" y="2395975"/>
            <a:chExt cx="7088400" cy="895750"/>
          </a:xfrm>
        </p:grpSpPr>
        <p:sp>
          <p:nvSpPr>
            <p:cNvPr id="446" name="Google Shape;446;p105"/>
            <p:cNvSpPr/>
            <p:nvPr/>
          </p:nvSpPr>
          <p:spPr>
            <a:xfrm>
              <a:off x="609150" y="2890125"/>
              <a:ext cx="71900" cy="160325"/>
            </a:xfrm>
            <a:custGeom>
              <a:avLst/>
              <a:gdLst/>
              <a:ahLst/>
              <a:cxnLst/>
              <a:rect l="l" t="t" r="r" b="b"/>
              <a:pathLst>
                <a:path w="2876" h="6413" extrusionOk="0">
                  <a:moveTo>
                    <a:pt x="1421" y="0"/>
                  </a:moveTo>
                  <a:cubicBezTo>
                    <a:pt x="628" y="0"/>
                    <a:pt x="0" y="661"/>
                    <a:pt x="0" y="1454"/>
                  </a:cubicBezTo>
                  <a:lnTo>
                    <a:pt x="0" y="4958"/>
                  </a:lnTo>
                  <a:cubicBezTo>
                    <a:pt x="0" y="5751"/>
                    <a:pt x="628" y="6412"/>
                    <a:pt x="1421" y="6412"/>
                  </a:cubicBezTo>
                  <a:cubicBezTo>
                    <a:pt x="2248" y="6412"/>
                    <a:pt x="2876" y="5751"/>
                    <a:pt x="2876" y="4958"/>
                  </a:cubicBezTo>
                  <a:lnTo>
                    <a:pt x="2876" y="1454"/>
                  </a:lnTo>
                  <a:cubicBezTo>
                    <a:pt x="2876" y="661"/>
                    <a:pt x="2248"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5"/>
            <p:cNvSpPr/>
            <p:nvPr/>
          </p:nvSpPr>
          <p:spPr>
            <a:xfrm>
              <a:off x="804975" y="2890125"/>
              <a:ext cx="72750" cy="160325"/>
            </a:xfrm>
            <a:custGeom>
              <a:avLst/>
              <a:gdLst/>
              <a:ahLst/>
              <a:cxnLst/>
              <a:rect l="l" t="t" r="r" b="b"/>
              <a:pathLst>
                <a:path w="2910" h="6413" extrusionOk="0">
                  <a:moveTo>
                    <a:pt x="1455" y="0"/>
                  </a:moveTo>
                  <a:cubicBezTo>
                    <a:pt x="662" y="0"/>
                    <a:pt x="1" y="661"/>
                    <a:pt x="1" y="1454"/>
                  </a:cubicBezTo>
                  <a:lnTo>
                    <a:pt x="1" y="4958"/>
                  </a:lnTo>
                  <a:cubicBezTo>
                    <a:pt x="1" y="5751"/>
                    <a:pt x="662" y="6412"/>
                    <a:pt x="1455" y="6412"/>
                  </a:cubicBezTo>
                  <a:cubicBezTo>
                    <a:pt x="2249" y="6412"/>
                    <a:pt x="2910" y="5751"/>
                    <a:pt x="2910" y="4958"/>
                  </a:cubicBezTo>
                  <a:lnTo>
                    <a:pt x="2910" y="1454"/>
                  </a:lnTo>
                  <a:cubicBezTo>
                    <a:pt x="2910" y="661"/>
                    <a:pt x="2249" y="0"/>
                    <a:pt x="1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5"/>
            <p:cNvSpPr/>
            <p:nvPr/>
          </p:nvSpPr>
          <p:spPr>
            <a:xfrm>
              <a:off x="247200" y="2395975"/>
              <a:ext cx="991650" cy="828000"/>
            </a:xfrm>
            <a:custGeom>
              <a:avLst/>
              <a:gdLst/>
              <a:ahLst/>
              <a:cxnLst/>
              <a:rect l="l" t="t" r="r" b="b"/>
              <a:pathLst>
                <a:path w="39666" h="33120" extrusionOk="0">
                  <a:moveTo>
                    <a:pt x="39533" y="24823"/>
                  </a:moveTo>
                  <a:cubicBezTo>
                    <a:pt x="38112" y="27269"/>
                    <a:pt x="29848" y="33119"/>
                    <a:pt x="19833" y="33119"/>
                  </a:cubicBezTo>
                  <a:cubicBezTo>
                    <a:pt x="9818" y="33119"/>
                    <a:pt x="1554" y="27269"/>
                    <a:pt x="133" y="24823"/>
                  </a:cubicBezTo>
                  <a:cubicBezTo>
                    <a:pt x="34" y="24625"/>
                    <a:pt x="1" y="24427"/>
                    <a:pt x="1" y="24228"/>
                  </a:cubicBezTo>
                  <a:lnTo>
                    <a:pt x="1" y="19832"/>
                  </a:lnTo>
                  <a:cubicBezTo>
                    <a:pt x="1" y="19634"/>
                    <a:pt x="34" y="19469"/>
                    <a:pt x="100" y="19270"/>
                  </a:cubicBezTo>
                  <a:cubicBezTo>
                    <a:pt x="728" y="17750"/>
                    <a:pt x="2314" y="15502"/>
                    <a:pt x="4397" y="14907"/>
                  </a:cubicBezTo>
                  <a:cubicBezTo>
                    <a:pt x="4694" y="14180"/>
                    <a:pt x="5091" y="13156"/>
                    <a:pt x="5454" y="12395"/>
                  </a:cubicBezTo>
                  <a:cubicBezTo>
                    <a:pt x="5421" y="11800"/>
                    <a:pt x="5388" y="11205"/>
                    <a:pt x="5388" y="10610"/>
                  </a:cubicBezTo>
                  <a:cubicBezTo>
                    <a:pt x="5388" y="8396"/>
                    <a:pt x="5851" y="6479"/>
                    <a:pt x="7239" y="5024"/>
                  </a:cubicBezTo>
                  <a:cubicBezTo>
                    <a:pt x="7900" y="4363"/>
                    <a:pt x="8727" y="3835"/>
                    <a:pt x="9685" y="3471"/>
                  </a:cubicBezTo>
                  <a:cubicBezTo>
                    <a:pt x="11999" y="1587"/>
                    <a:pt x="15304" y="0"/>
                    <a:pt x="19800" y="0"/>
                  </a:cubicBezTo>
                  <a:cubicBezTo>
                    <a:pt x="24328" y="0"/>
                    <a:pt x="27667" y="1587"/>
                    <a:pt x="29980" y="3471"/>
                  </a:cubicBezTo>
                  <a:cubicBezTo>
                    <a:pt x="30939" y="3835"/>
                    <a:pt x="31765" y="4363"/>
                    <a:pt x="32426" y="5024"/>
                  </a:cubicBezTo>
                  <a:cubicBezTo>
                    <a:pt x="33815" y="6479"/>
                    <a:pt x="34310" y="8396"/>
                    <a:pt x="34310" y="10610"/>
                  </a:cubicBezTo>
                  <a:cubicBezTo>
                    <a:pt x="34310" y="11205"/>
                    <a:pt x="34277" y="11800"/>
                    <a:pt x="34211" y="12395"/>
                  </a:cubicBezTo>
                  <a:cubicBezTo>
                    <a:pt x="34575" y="13156"/>
                    <a:pt x="35005" y="14180"/>
                    <a:pt x="35269" y="14907"/>
                  </a:cubicBezTo>
                  <a:cubicBezTo>
                    <a:pt x="37351" y="15502"/>
                    <a:pt x="38971" y="17750"/>
                    <a:pt x="39566" y="19270"/>
                  </a:cubicBezTo>
                  <a:cubicBezTo>
                    <a:pt x="39632" y="19469"/>
                    <a:pt x="39665" y="19634"/>
                    <a:pt x="39665" y="19832"/>
                  </a:cubicBezTo>
                  <a:lnTo>
                    <a:pt x="39665" y="24228"/>
                  </a:lnTo>
                  <a:cubicBezTo>
                    <a:pt x="39665" y="24427"/>
                    <a:pt x="39632" y="24625"/>
                    <a:pt x="39533" y="24823"/>
                  </a:cubicBezTo>
                  <a:close/>
                  <a:moveTo>
                    <a:pt x="21188" y="10049"/>
                  </a:moveTo>
                  <a:cubicBezTo>
                    <a:pt x="21122" y="9520"/>
                    <a:pt x="21089" y="9024"/>
                    <a:pt x="21089" y="8594"/>
                  </a:cubicBezTo>
                  <a:lnTo>
                    <a:pt x="21089" y="8561"/>
                  </a:lnTo>
                  <a:cubicBezTo>
                    <a:pt x="21089" y="7272"/>
                    <a:pt x="21353" y="6446"/>
                    <a:pt x="21816" y="5950"/>
                  </a:cubicBezTo>
                  <a:cubicBezTo>
                    <a:pt x="22378" y="5289"/>
                    <a:pt x="23535" y="4793"/>
                    <a:pt x="25981" y="5058"/>
                  </a:cubicBezTo>
                  <a:cubicBezTo>
                    <a:pt x="28460" y="5355"/>
                    <a:pt x="29848" y="5950"/>
                    <a:pt x="30641" y="6776"/>
                  </a:cubicBezTo>
                  <a:cubicBezTo>
                    <a:pt x="31402" y="7537"/>
                    <a:pt x="31831" y="8726"/>
                    <a:pt x="31831" y="10610"/>
                  </a:cubicBezTo>
                  <a:cubicBezTo>
                    <a:pt x="31831" y="12594"/>
                    <a:pt x="31534" y="13784"/>
                    <a:pt x="30906" y="14511"/>
                  </a:cubicBezTo>
                  <a:cubicBezTo>
                    <a:pt x="30278" y="15172"/>
                    <a:pt x="29121" y="15734"/>
                    <a:pt x="26510" y="15734"/>
                  </a:cubicBezTo>
                  <a:cubicBezTo>
                    <a:pt x="24493" y="15734"/>
                    <a:pt x="23370" y="15073"/>
                    <a:pt x="22642" y="14180"/>
                  </a:cubicBezTo>
                  <a:cubicBezTo>
                    <a:pt x="21849" y="13222"/>
                    <a:pt x="21419" y="11800"/>
                    <a:pt x="21188" y="10049"/>
                  </a:cubicBezTo>
                  <a:close/>
                  <a:moveTo>
                    <a:pt x="18511" y="10049"/>
                  </a:moveTo>
                  <a:cubicBezTo>
                    <a:pt x="18577" y="9520"/>
                    <a:pt x="18610" y="9024"/>
                    <a:pt x="18610" y="8594"/>
                  </a:cubicBezTo>
                  <a:lnTo>
                    <a:pt x="18610" y="8561"/>
                  </a:lnTo>
                  <a:cubicBezTo>
                    <a:pt x="18610" y="7272"/>
                    <a:pt x="18312" y="6446"/>
                    <a:pt x="17883" y="5950"/>
                  </a:cubicBezTo>
                  <a:cubicBezTo>
                    <a:pt x="17321" y="5289"/>
                    <a:pt x="16164" y="4793"/>
                    <a:pt x="13685" y="5058"/>
                  </a:cubicBezTo>
                  <a:cubicBezTo>
                    <a:pt x="11206" y="5355"/>
                    <a:pt x="9818" y="5950"/>
                    <a:pt x="9024" y="6776"/>
                  </a:cubicBezTo>
                  <a:cubicBezTo>
                    <a:pt x="8264" y="7537"/>
                    <a:pt x="7867" y="8726"/>
                    <a:pt x="7867" y="10610"/>
                  </a:cubicBezTo>
                  <a:cubicBezTo>
                    <a:pt x="7867" y="12594"/>
                    <a:pt x="8165" y="13784"/>
                    <a:pt x="8793" y="14511"/>
                  </a:cubicBezTo>
                  <a:cubicBezTo>
                    <a:pt x="9388" y="15172"/>
                    <a:pt x="10578" y="15734"/>
                    <a:pt x="13189" y="15734"/>
                  </a:cubicBezTo>
                  <a:cubicBezTo>
                    <a:pt x="15172" y="15734"/>
                    <a:pt x="16329" y="15073"/>
                    <a:pt x="17056" y="14180"/>
                  </a:cubicBezTo>
                  <a:cubicBezTo>
                    <a:pt x="17817" y="13222"/>
                    <a:pt x="18279" y="11800"/>
                    <a:pt x="18511" y="10049"/>
                  </a:cubicBezTo>
                  <a:close/>
                  <a:moveTo>
                    <a:pt x="20130" y="14907"/>
                  </a:moveTo>
                  <a:lnTo>
                    <a:pt x="19998" y="14907"/>
                  </a:lnTo>
                  <a:cubicBezTo>
                    <a:pt x="19833" y="14907"/>
                    <a:pt x="19635" y="14907"/>
                    <a:pt x="19568" y="14907"/>
                  </a:cubicBezTo>
                  <a:cubicBezTo>
                    <a:pt x="19370" y="15205"/>
                    <a:pt x="19172" y="15469"/>
                    <a:pt x="18973" y="15734"/>
                  </a:cubicBezTo>
                  <a:cubicBezTo>
                    <a:pt x="17684" y="17320"/>
                    <a:pt x="15800" y="18213"/>
                    <a:pt x="13189" y="18213"/>
                  </a:cubicBezTo>
                  <a:cubicBezTo>
                    <a:pt x="10313" y="18213"/>
                    <a:pt x="8231" y="17618"/>
                    <a:pt x="6942" y="16130"/>
                  </a:cubicBezTo>
                  <a:cubicBezTo>
                    <a:pt x="6843" y="16064"/>
                    <a:pt x="6777" y="15965"/>
                    <a:pt x="6777" y="15965"/>
                  </a:cubicBezTo>
                  <a:lnTo>
                    <a:pt x="6611" y="16130"/>
                  </a:lnTo>
                  <a:lnTo>
                    <a:pt x="6611" y="27005"/>
                  </a:lnTo>
                  <a:cubicBezTo>
                    <a:pt x="8991" y="28294"/>
                    <a:pt x="14082" y="30607"/>
                    <a:pt x="19833" y="30607"/>
                  </a:cubicBezTo>
                  <a:cubicBezTo>
                    <a:pt x="25584" y="30607"/>
                    <a:pt x="30675" y="28294"/>
                    <a:pt x="33054" y="27005"/>
                  </a:cubicBezTo>
                  <a:lnTo>
                    <a:pt x="33054" y="16130"/>
                  </a:lnTo>
                  <a:lnTo>
                    <a:pt x="32889" y="15965"/>
                  </a:lnTo>
                  <a:cubicBezTo>
                    <a:pt x="32889" y="15965"/>
                    <a:pt x="32856" y="16031"/>
                    <a:pt x="32757" y="16130"/>
                  </a:cubicBezTo>
                  <a:cubicBezTo>
                    <a:pt x="31435" y="17618"/>
                    <a:pt x="29352" y="18213"/>
                    <a:pt x="26510" y="18213"/>
                  </a:cubicBezTo>
                  <a:cubicBezTo>
                    <a:pt x="23865" y="18213"/>
                    <a:pt x="21981" y="17320"/>
                    <a:pt x="20725" y="15734"/>
                  </a:cubicBezTo>
                  <a:cubicBezTo>
                    <a:pt x="20494" y="15469"/>
                    <a:pt x="20296" y="15205"/>
                    <a:pt x="20130" y="149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5"/>
            <p:cNvSpPr/>
            <p:nvPr/>
          </p:nvSpPr>
          <p:spPr>
            <a:xfrm>
              <a:off x="1456975" y="2468700"/>
              <a:ext cx="653650" cy="679250"/>
            </a:xfrm>
            <a:custGeom>
              <a:avLst/>
              <a:gdLst/>
              <a:ahLst/>
              <a:cxnLst/>
              <a:rect l="l" t="t" r="r" b="b"/>
              <a:pathLst>
                <a:path w="26146" h="27170" extrusionOk="0">
                  <a:moveTo>
                    <a:pt x="13387" y="0"/>
                  </a:moveTo>
                  <a:cubicBezTo>
                    <a:pt x="11371" y="0"/>
                    <a:pt x="9520" y="298"/>
                    <a:pt x="7867" y="926"/>
                  </a:cubicBezTo>
                  <a:cubicBezTo>
                    <a:pt x="6248" y="1521"/>
                    <a:pt x="4859" y="2413"/>
                    <a:pt x="3669" y="3570"/>
                  </a:cubicBezTo>
                  <a:cubicBezTo>
                    <a:pt x="2512" y="4727"/>
                    <a:pt x="1587" y="6148"/>
                    <a:pt x="926" y="7834"/>
                  </a:cubicBezTo>
                  <a:cubicBezTo>
                    <a:pt x="298" y="9486"/>
                    <a:pt x="0" y="11403"/>
                    <a:pt x="0" y="13585"/>
                  </a:cubicBezTo>
                  <a:cubicBezTo>
                    <a:pt x="0" y="15601"/>
                    <a:pt x="298" y="17452"/>
                    <a:pt x="860" y="19138"/>
                  </a:cubicBezTo>
                  <a:cubicBezTo>
                    <a:pt x="1455" y="20790"/>
                    <a:pt x="2347" y="22245"/>
                    <a:pt x="3438" y="23468"/>
                  </a:cubicBezTo>
                  <a:cubicBezTo>
                    <a:pt x="4595" y="24658"/>
                    <a:pt x="5983" y="25583"/>
                    <a:pt x="7603" y="26211"/>
                  </a:cubicBezTo>
                  <a:cubicBezTo>
                    <a:pt x="9222" y="26839"/>
                    <a:pt x="11073" y="27170"/>
                    <a:pt x="13123" y="27170"/>
                  </a:cubicBezTo>
                  <a:cubicBezTo>
                    <a:pt x="15073" y="27170"/>
                    <a:pt x="16858" y="26872"/>
                    <a:pt x="18477" y="26343"/>
                  </a:cubicBezTo>
                  <a:cubicBezTo>
                    <a:pt x="20064" y="25781"/>
                    <a:pt x="21419" y="24988"/>
                    <a:pt x="22576" y="23930"/>
                  </a:cubicBezTo>
                  <a:cubicBezTo>
                    <a:pt x="23700" y="22873"/>
                    <a:pt x="24592" y="21650"/>
                    <a:pt x="25187" y="20195"/>
                  </a:cubicBezTo>
                  <a:cubicBezTo>
                    <a:pt x="25815" y="18708"/>
                    <a:pt x="26146" y="17055"/>
                    <a:pt x="26146" y="15238"/>
                  </a:cubicBezTo>
                  <a:lnTo>
                    <a:pt x="26146" y="12692"/>
                  </a:lnTo>
                  <a:lnTo>
                    <a:pt x="13123" y="12692"/>
                  </a:lnTo>
                  <a:lnTo>
                    <a:pt x="13123" y="16725"/>
                  </a:lnTo>
                  <a:lnTo>
                    <a:pt x="20395" y="16725"/>
                  </a:lnTo>
                  <a:cubicBezTo>
                    <a:pt x="20295" y="17716"/>
                    <a:pt x="19998" y="18609"/>
                    <a:pt x="19568" y="19402"/>
                  </a:cubicBezTo>
                  <a:cubicBezTo>
                    <a:pt x="18973" y="20394"/>
                    <a:pt x="18147" y="21154"/>
                    <a:pt x="17056" y="21683"/>
                  </a:cubicBezTo>
                  <a:cubicBezTo>
                    <a:pt x="15965" y="22179"/>
                    <a:pt x="14709" y="22443"/>
                    <a:pt x="13222" y="22443"/>
                  </a:cubicBezTo>
                  <a:cubicBezTo>
                    <a:pt x="12098" y="22443"/>
                    <a:pt x="11073" y="22245"/>
                    <a:pt x="10148" y="21881"/>
                  </a:cubicBezTo>
                  <a:cubicBezTo>
                    <a:pt x="9255" y="21518"/>
                    <a:pt x="8462" y="20956"/>
                    <a:pt x="7801" y="20228"/>
                  </a:cubicBezTo>
                  <a:cubicBezTo>
                    <a:pt x="7140" y="19468"/>
                    <a:pt x="6644" y="18543"/>
                    <a:pt x="6314" y="17419"/>
                  </a:cubicBezTo>
                  <a:cubicBezTo>
                    <a:pt x="5983" y="16295"/>
                    <a:pt x="5818" y="15039"/>
                    <a:pt x="5818" y="13585"/>
                  </a:cubicBezTo>
                  <a:cubicBezTo>
                    <a:pt x="5818" y="11635"/>
                    <a:pt x="6115" y="10015"/>
                    <a:pt x="6710" y="8726"/>
                  </a:cubicBezTo>
                  <a:cubicBezTo>
                    <a:pt x="7338" y="7437"/>
                    <a:pt x="8231" y="6445"/>
                    <a:pt x="9388" y="5817"/>
                  </a:cubicBezTo>
                  <a:cubicBezTo>
                    <a:pt x="10511" y="5156"/>
                    <a:pt x="11834" y="4859"/>
                    <a:pt x="13387" y="4859"/>
                  </a:cubicBezTo>
                  <a:cubicBezTo>
                    <a:pt x="14511" y="4859"/>
                    <a:pt x="15536" y="5024"/>
                    <a:pt x="16428" y="5388"/>
                  </a:cubicBezTo>
                  <a:cubicBezTo>
                    <a:pt x="17321" y="5718"/>
                    <a:pt x="18048" y="6214"/>
                    <a:pt x="18643" y="6875"/>
                  </a:cubicBezTo>
                  <a:cubicBezTo>
                    <a:pt x="19238" y="7536"/>
                    <a:pt x="19634" y="8329"/>
                    <a:pt x="19833" y="9255"/>
                  </a:cubicBezTo>
                  <a:lnTo>
                    <a:pt x="25650" y="9255"/>
                  </a:lnTo>
                  <a:cubicBezTo>
                    <a:pt x="25452" y="7371"/>
                    <a:pt x="24824" y="5751"/>
                    <a:pt x="23766" y="4363"/>
                  </a:cubicBezTo>
                  <a:cubicBezTo>
                    <a:pt x="22741" y="2975"/>
                    <a:pt x="21320" y="1917"/>
                    <a:pt x="19568" y="1157"/>
                  </a:cubicBezTo>
                  <a:cubicBezTo>
                    <a:pt x="17816" y="397"/>
                    <a:pt x="15734" y="0"/>
                    <a:pt x="13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5"/>
            <p:cNvSpPr/>
            <p:nvPr/>
          </p:nvSpPr>
          <p:spPr>
            <a:xfrm>
              <a:off x="2164325" y="2652125"/>
              <a:ext cx="133075" cy="487575"/>
            </a:xfrm>
            <a:custGeom>
              <a:avLst/>
              <a:gdLst/>
              <a:ahLst/>
              <a:cxnLst/>
              <a:rect l="l" t="t" r="r" b="b"/>
              <a:pathLst>
                <a:path w="5323" h="19503" extrusionOk="0">
                  <a:moveTo>
                    <a:pt x="0" y="1"/>
                  </a:moveTo>
                  <a:lnTo>
                    <a:pt x="0" y="19502"/>
                  </a:lnTo>
                  <a:lnTo>
                    <a:pt x="5322" y="19502"/>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5"/>
            <p:cNvSpPr/>
            <p:nvPr/>
          </p:nvSpPr>
          <p:spPr>
            <a:xfrm>
              <a:off x="2164325" y="2476950"/>
              <a:ext cx="133075" cy="113225"/>
            </a:xfrm>
            <a:custGeom>
              <a:avLst/>
              <a:gdLst/>
              <a:ahLst/>
              <a:cxnLst/>
              <a:rect l="l" t="t" r="r" b="b"/>
              <a:pathLst>
                <a:path w="5323" h="4529" extrusionOk="0">
                  <a:moveTo>
                    <a:pt x="0" y="1"/>
                  </a:moveTo>
                  <a:lnTo>
                    <a:pt x="0" y="4529"/>
                  </a:lnTo>
                  <a:lnTo>
                    <a:pt x="5322" y="4529"/>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5"/>
            <p:cNvSpPr/>
            <p:nvPr/>
          </p:nvSpPr>
          <p:spPr>
            <a:xfrm>
              <a:off x="2334550" y="2506700"/>
              <a:ext cx="318175" cy="633000"/>
            </a:xfrm>
            <a:custGeom>
              <a:avLst/>
              <a:gdLst/>
              <a:ahLst/>
              <a:cxnLst/>
              <a:rect l="l" t="t" r="r" b="b"/>
              <a:pathLst>
                <a:path w="12727" h="25320" extrusionOk="0">
                  <a:moveTo>
                    <a:pt x="8793" y="1"/>
                  </a:moveTo>
                  <a:lnTo>
                    <a:pt x="3471" y="529"/>
                  </a:lnTo>
                  <a:lnTo>
                    <a:pt x="3471" y="5818"/>
                  </a:lnTo>
                  <a:lnTo>
                    <a:pt x="0" y="5818"/>
                  </a:lnTo>
                  <a:lnTo>
                    <a:pt x="0" y="10115"/>
                  </a:lnTo>
                  <a:lnTo>
                    <a:pt x="3471" y="10115"/>
                  </a:lnTo>
                  <a:lnTo>
                    <a:pt x="3471" y="20559"/>
                  </a:lnTo>
                  <a:cubicBezTo>
                    <a:pt x="3471" y="21518"/>
                    <a:pt x="3603" y="22377"/>
                    <a:pt x="3868" y="23105"/>
                  </a:cubicBezTo>
                  <a:cubicBezTo>
                    <a:pt x="4165" y="23799"/>
                    <a:pt x="4694" y="24361"/>
                    <a:pt x="5421" y="24724"/>
                  </a:cubicBezTo>
                  <a:cubicBezTo>
                    <a:pt x="6148" y="25121"/>
                    <a:pt x="7140" y="25319"/>
                    <a:pt x="8462" y="25319"/>
                  </a:cubicBezTo>
                  <a:lnTo>
                    <a:pt x="12726" y="25319"/>
                  </a:lnTo>
                  <a:lnTo>
                    <a:pt x="12726" y="20989"/>
                  </a:lnTo>
                  <a:lnTo>
                    <a:pt x="10346" y="20989"/>
                  </a:lnTo>
                  <a:cubicBezTo>
                    <a:pt x="9850" y="20989"/>
                    <a:pt x="9454" y="20890"/>
                    <a:pt x="9189" y="20692"/>
                  </a:cubicBezTo>
                  <a:cubicBezTo>
                    <a:pt x="8925" y="20493"/>
                    <a:pt x="8793" y="20130"/>
                    <a:pt x="8793" y="19535"/>
                  </a:cubicBezTo>
                  <a:lnTo>
                    <a:pt x="8793" y="10115"/>
                  </a:lnTo>
                  <a:lnTo>
                    <a:pt x="12726" y="10115"/>
                  </a:lnTo>
                  <a:lnTo>
                    <a:pt x="12726" y="5818"/>
                  </a:lnTo>
                  <a:lnTo>
                    <a:pt x="8793" y="5818"/>
                  </a:lnTo>
                  <a:lnTo>
                    <a:pt x="87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5"/>
            <p:cNvSpPr/>
            <p:nvPr/>
          </p:nvSpPr>
          <p:spPr>
            <a:xfrm>
              <a:off x="2703925" y="2476950"/>
              <a:ext cx="595825" cy="662750"/>
            </a:xfrm>
            <a:custGeom>
              <a:avLst/>
              <a:gdLst/>
              <a:ahLst/>
              <a:cxnLst/>
              <a:rect l="l" t="t" r="r" b="b"/>
              <a:pathLst>
                <a:path w="23833" h="26510" extrusionOk="0">
                  <a:moveTo>
                    <a:pt x="1" y="1"/>
                  </a:moveTo>
                  <a:lnTo>
                    <a:pt x="1" y="26509"/>
                  </a:lnTo>
                  <a:lnTo>
                    <a:pt x="5686" y="26509"/>
                  </a:lnTo>
                  <a:lnTo>
                    <a:pt x="5686" y="15502"/>
                  </a:lnTo>
                  <a:lnTo>
                    <a:pt x="18147" y="15502"/>
                  </a:lnTo>
                  <a:lnTo>
                    <a:pt x="18147" y="26509"/>
                  </a:lnTo>
                  <a:lnTo>
                    <a:pt x="23832" y="26509"/>
                  </a:lnTo>
                  <a:lnTo>
                    <a:pt x="23832" y="1"/>
                  </a:lnTo>
                  <a:lnTo>
                    <a:pt x="18147" y="1"/>
                  </a:lnTo>
                  <a:lnTo>
                    <a:pt x="18147" y="10644"/>
                  </a:lnTo>
                  <a:lnTo>
                    <a:pt x="5686" y="10644"/>
                  </a:lnTo>
                  <a:lnTo>
                    <a:pt x="5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5"/>
            <p:cNvSpPr/>
            <p:nvPr/>
          </p:nvSpPr>
          <p:spPr>
            <a:xfrm>
              <a:off x="3359225" y="2652125"/>
              <a:ext cx="466075" cy="495825"/>
            </a:xfrm>
            <a:custGeom>
              <a:avLst/>
              <a:gdLst/>
              <a:ahLst/>
              <a:cxnLst/>
              <a:rect l="l" t="t" r="r" b="b"/>
              <a:pathLst>
                <a:path w="18643" h="19833" extrusionOk="0">
                  <a:moveTo>
                    <a:pt x="0" y="1"/>
                  </a:moveTo>
                  <a:lnTo>
                    <a:pt x="0" y="12164"/>
                  </a:lnTo>
                  <a:cubicBezTo>
                    <a:pt x="0" y="13817"/>
                    <a:pt x="232" y="15205"/>
                    <a:pt x="760" y="16362"/>
                  </a:cubicBezTo>
                  <a:cubicBezTo>
                    <a:pt x="1289" y="17519"/>
                    <a:pt x="2083" y="18378"/>
                    <a:pt x="3107" y="18973"/>
                  </a:cubicBezTo>
                  <a:cubicBezTo>
                    <a:pt x="4165" y="19535"/>
                    <a:pt x="5421" y="19833"/>
                    <a:pt x="6941" y="19833"/>
                  </a:cubicBezTo>
                  <a:cubicBezTo>
                    <a:pt x="8330" y="19833"/>
                    <a:pt x="9586" y="19502"/>
                    <a:pt x="10677" y="18841"/>
                  </a:cubicBezTo>
                  <a:cubicBezTo>
                    <a:pt x="11800" y="18180"/>
                    <a:pt x="12594" y="17188"/>
                    <a:pt x="13056" y="15932"/>
                  </a:cubicBezTo>
                  <a:lnTo>
                    <a:pt x="13288" y="15932"/>
                  </a:lnTo>
                  <a:lnTo>
                    <a:pt x="13519" y="19502"/>
                  </a:lnTo>
                  <a:lnTo>
                    <a:pt x="18643" y="19502"/>
                  </a:lnTo>
                  <a:lnTo>
                    <a:pt x="18643" y="1"/>
                  </a:lnTo>
                  <a:lnTo>
                    <a:pt x="13288" y="1"/>
                  </a:lnTo>
                  <a:lnTo>
                    <a:pt x="13288" y="10776"/>
                  </a:lnTo>
                  <a:cubicBezTo>
                    <a:pt x="13288" y="11635"/>
                    <a:pt x="13123" y="12429"/>
                    <a:pt x="12792" y="13156"/>
                  </a:cubicBezTo>
                  <a:cubicBezTo>
                    <a:pt x="12461" y="13850"/>
                    <a:pt x="11966" y="14412"/>
                    <a:pt x="11338" y="14842"/>
                  </a:cubicBezTo>
                  <a:cubicBezTo>
                    <a:pt x="10710" y="15271"/>
                    <a:pt x="9949" y="15503"/>
                    <a:pt x="9057" y="15503"/>
                  </a:cubicBezTo>
                  <a:cubicBezTo>
                    <a:pt x="8164" y="15503"/>
                    <a:pt x="7470" y="15337"/>
                    <a:pt x="6908" y="14974"/>
                  </a:cubicBezTo>
                  <a:cubicBezTo>
                    <a:pt x="6380" y="14577"/>
                    <a:pt x="5983" y="14015"/>
                    <a:pt x="5685" y="13321"/>
                  </a:cubicBezTo>
                  <a:cubicBezTo>
                    <a:pt x="5454" y="12627"/>
                    <a:pt x="5322" y="11768"/>
                    <a:pt x="5322" y="10743"/>
                  </a:cubicBez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5"/>
            <p:cNvSpPr/>
            <p:nvPr/>
          </p:nvSpPr>
          <p:spPr>
            <a:xfrm>
              <a:off x="3889725" y="2476950"/>
              <a:ext cx="490050" cy="671825"/>
            </a:xfrm>
            <a:custGeom>
              <a:avLst/>
              <a:gdLst/>
              <a:ahLst/>
              <a:cxnLst/>
              <a:rect l="l" t="t" r="r" b="b"/>
              <a:pathLst>
                <a:path w="19602" h="26873" extrusionOk="0">
                  <a:moveTo>
                    <a:pt x="11834" y="26873"/>
                  </a:moveTo>
                  <a:cubicBezTo>
                    <a:pt x="10842" y="26873"/>
                    <a:pt x="9917" y="26707"/>
                    <a:pt x="9090" y="26410"/>
                  </a:cubicBezTo>
                  <a:cubicBezTo>
                    <a:pt x="8264" y="26079"/>
                    <a:pt x="7570" y="25650"/>
                    <a:pt x="6942" y="25088"/>
                  </a:cubicBezTo>
                  <a:cubicBezTo>
                    <a:pt x="6380" y="24526"/>
                    <a:pt x="5917" y="23865"/>
                    <a:pt x="5653" y="23138"/>
                  </a:cubicBezTo>
                  <a:lnTo>
                    <a:pt x="5355" y="23138"/>
                  </a:lnTo>
                  <a:lnTo>
                    <a:pt x="5124" y="26509"/>
                  </a:lnTo>
                  <a:lnTo>
                    <a:pt x="1" y="26509"/>
                  </a:lnTo>
                  <a:lnTo>
                    <a:pt x="1" y="1"/>
                  </a:lnTo>
                  <a:lnTo>
                    <a:pt x="5355" y="1"/>
                  </a:lnTo>
                  <a:lnTo>
                    <a:pt x="5355" y="10412"/>
                  </a:lnTo>
                  <a:lnTo>
                    <a:pt x="5653" y="10412"/>
                  </a:lnTo>
                  <a:cubicBezTo>
                    <a:pt x="6083" y="9288"/>
                    <a:pt x="6843" y="8396"/>
                    <a:pt x="7934" y="7702"/>
                  </a:cubicBezTo>
                  <a:cubicBezTo>
                    <a:pt x="9024" y="7008"/>
                    <a:pt x="10313" y="6644"/>
                    <a:pt x="11834" y="6644"/>
                  </a:cubicBezTo>
                  <a:cubicBezTo>
                    <a:pt x="12991" y="6644"/>
                    <a:pt x="14049" y="6876"/>
                    <a:pt x="14974" y="7305"/>
                  </a:cubicBezTo>
                  <a:cubicBezTo>
                    <a:pt x="15966" y="7735"/>
                    <a:pt x="16792" y="8363"/>
                    <a:pt x="17453" y="9189"/>
                  </a:cubicBezTo>
                  <a:cubicBezTo>
                    <a:pt x="18147" y="10049"/>
                    <a:pt x="18676" y="11106"/>
                    <a:pt x="19040" y="12362"/>
                  </a:cubicBezTo>
                  <a:cubicBezTo>
                    <a:pt x="19403" y="13618"/>
                    <a:pt x="19602" y="15106"/>
                    <a:pt x="19602" y="16758"/>
                  </a:cubicBezTo>
                  <a:cubicBezTo>
                    <a:pt x="19602" y="19006"/>
                    <a:pt x="19271" y="20857"/>
                    <a:pt x="18610" y="22377"/>
                  </a:cubicBezTo>
                  <a:cubicBezTo>
                    <a:pt x="17982" y="23865"/>
                    <a:pt x="17090" y="24989"/>
                    <a:pt x="15900" y="25749"/>
                  </a:cubicBezTo>
                  <a:cubicBezTo>
                    <a:pt x="14743" y="26509"/>
                    <a:pt x="13387" y="26873"/>
                    <a:pt x="11834" y="26873"/>
                  </a:cubicBezTo>
                  <a:close/>
                  <a:moveTo>
                    <a:pt x="9785" y="22543"/>
                  </a:moveTo>
                  <a:cubicBezTo>
                    <a:pt x="10644" y="22543"/>
                    <a:pt x="11404" y="22344"/>
                    <a:pt x="12065" y="21915"/>
                  </a:cubicBezTo>
                  <a:cubicBezTo>
                    <a:pt x="12726" y="21485"/>
                    <a:pt x="13222" y="20857"/>
                    <a:pt x="13586" y="19998"/>
                  </a:cubicBezTo>
                  <a:cubicBezTo>
                    <a:pt x="13949" y="19138"/>
                    <a:pt x="14148" y="18081"/>
                    <a:pt x="14148" y="16758"/>
                  </a:cubicBezTo>
                  <a:cubicBezTo>
                    <a:pt x="14148" y="15767"/>
                    <a:pt x="14049" y="14908"/>
                    <a:pt x="13817" y="14180"/>
                  </a:cubicBezTo>
                  <a:cubicBezTo>
                    <a:pt x="13619" y="13453"/>
                    <a:pt x="13321" y="12858"/>
                    <a:pt x="12958" y="12395"/>
                  </a:cubicBezTo>
                  <a:cubicBezTo>
                    <a:pt x="12561" y="11933"/>
                    <a:pt x="12098" y="11569"/>
                    <a:pt x="11570" y="11338"/>
                  </a:cubicBezTo>
                  <a:cubicBezTo>
                    <a:pt x="11041" y="11106"/>
                    <a:pt x="10446" y="10974"/>
                    <a:pt x="9785" y="10974"/>
                  </a:cubicBezTo>
                  <a:cubicBezTo>
                    <a:pt x="8826" y="10974"/>
                    <a:pt x="8000" y="11206"/>
                    <a:pt x="7339" y="11668"/>
                  </a:cubicBezTo>
                  <a:cubicBezTo>
                    <a:pt x="6678" y="12131"/>
                    <a:pt x="6182" y="12726"/>
                    <a:pt x="5851" y="13453"/>
                  </a:cubicBezTo>
                  <a:cubicBezTo>
                    <a:pt x="5554" y="14180"/>
                    <a:pt x="5388" y="14974"/>
                    <a:pt x="5388" y="15833"/>
                  </a:cubicBezTo>
                  <a:lnTo>
                    <a:pt x="5388" y="17717"/>
                  </a:lnTo>
                  <a:cubicBezTo>
                    <a:pt x="5388" y="18543"/>
                    <a:pt x="5554" y="19304"/>
                    <a:pt x="5851" y="20031"/>
                  </a:cubicBezTo>
                  <a:cubicBezTo>
                    <a:pt x="6182" y="20758"/>
                    <a:pt x="6678" y="21386"/>
                    <a:pt x="7339" y="21849"/>
                  </a:cubicBezTo>
                  <a:cubicBezTo>
                    <a:pt x="8000" y="22311"/>
                    <a:pt x="8826" y="22543"/>
                    <a:pt x="9785" y="225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05"/>
            <p:cNvSpPr/>
            <p:nvPr/>
          </p:nvSpPr>
          <p:spPr>
            <a:xfrm>
              <a:off x="4546675" y="2468700"/>
              <a:ext cx="634650" cy="679250"/>
            </a:xfrm>
            <a:custGeom>
              <a:avLst/>
              <a:gdLst/>
              <a:ahLst/>
              <a:cxnLst/>
              <a:rect l="l" t="t" r="r" b="b"/>
              <a:pathLst>
                <a:path w="25386" h="27170" extrusionOk="0">
                  <a:moveTo>
                    <a:pt x="13189" y="0"/>
                  </a:moveTo>
                  <a:cubicBezTo>
                    <a:pt x="11206" y="0"/>
                    <a:pt x="9421" y="331"/>
                    <a:pt x="7801" y="959"/>
                  </a:cubicBezTo>
                  <a:cubicBezTo>
                    <a:pt x="6182" y="1554"/>
                    <a:pt x="4826" y="2446"/>
                    <a:pt x="3636" y="3636"/>
                  </a:cubicBezTo>
                  <a:cubicBezTo>
                    <a:pt x="2479" y="4793"/>
                    <a:pt x="1587" y="6214"/>
                    <a:pt x="959" y="7900"/>
                  </a:cubicBezTo>
                  <a:cubicBezTo>
                    <a:pt x="331" y="9585"/>
                    <a:pt x="0" y="11469"/>
                    <a:pt x="0" y="13585"/>
                  </a:cubicBezTo>
                  <a:cubicBezTo>
                    <a:pt x="0" y="15700"/>
                    <a:pt x="331" y="17617"/>
                    <a:pt x="959" y="19270"/>
                  </a:cubicBezTo>
                  <a:cubicBezTo>
                    <a:pt x="1587" y="20956"/>
                    <a:pt x="2479" y="22377"/>
                    <a:pt x="3636" y="23567"/>
                  </a:cubicBezTo>
                  <a:cubicBezTo>
                    <a:pt x="4826" y="24724"/>
                    <a:pt x="6182" y="25616"/>
                    <a:pt x="7801" y="26244"/>
                  </a:cubicBezTo>
                  <a:cubicBezTo>
                    <a:pt x="9421" y="26872"/>
                    <a:pt x="11206" y="27170"/>
                    <a:pt x="13189" y="27170"/>
                  </a:cubicBezTo>
                  <a:cubicBezTo>
                    <a:pt x="15404" y="27170"/>
                    <a:pt x="17387" y="26773"/>
                    <a:pt x="19139" y="26013"/>
                  </a:cubicBezTo>
                  <a:cubicBezTo>
                    <a:pt x="20890" y="25219"/>
                    <a:pt x="22312" y="24129"/>
                    <a:pt x="23403" y="22741"/>
                  </a:cubicBezTo>
                  <a:cubicBezTo>
                    <a:pt x="24493" y="21319"/>
                    <a:pt x="25187" y="19667"/>
                    <a:pt x="25386" y="17783"/>
                  </a:cubicBezTo>
                  <a:lnTo>
                    <a:pt x="20494" y="17783"/>
                  </a:lnTo>
                  <a:cubicBezTo>
                    <a:pt x="20295" y="18840"/>
                    <a:pt x="19866" y="19766"/>
                    <a:pt x="19172" y="20559"/>
                  </a:cubicBezTo>
                  <a:cubicBezTo>
                    <a:pt x="18511" y="21319"/>
                    <a:pt x="17651" y="21947"/>
                    <a:pt x="16627" y="22377"/>
                  </a:cubicBezTo>
                  <a:cubicBezTo>
                    <a:pt x="15602" y="22807"/>
                    <a:pt x="14478" y="23038"/>
                    <a:pt x="13189" y="23038"/>
                  </a:cubicBezTo>
                  <a:cubicBezTo>
                    <a:pt x="11933" y="23038"/>
                    <a:pt x="10776" y="22840"/>
                    <a:pt x="9751" y="22443"/>
                  </a:cubicBezTo>
                  <a:cubicBezTo>
                    <a:pt x="8760" y="22013"/>
                    <a:pt x="7933" y="21418"/>
                    <a:pt x="7206" y="20625"/>
                  </a:cubicBezTo>
                  <a:cubicBezTo>
                    <a:pt x="6512" y="19832"/>
                    <a:pt x="5950" y="18840"/>
                    <a:pt x="5587" y="17683"/>
                  </a:cubicBezTo>
                  <a:cubicBezTo>
                    <a:pt x="5190" y="16494"/>
                    <a:pt x="4992" y="15105"/>
                    <a:pt x="4992" y="13585"/>
                  </a:cubicBezTo>
                  <a:cubicBezTo>
                    <a:pt x="4992" y="11536"/>
                    <a:pt x="5322" y="9817"/>
                    <a:pt x="5983" y="8396"/>
                  </a:cubicBezTo>
                  <a:cubicBezTo>
                    <a:pt x="6644" y="7007"/>
                    <a:pt x="7603" y="5950"/>
                    <a:pt x="8826" y="5256"/>
                  </a:cubicBezTo>
                  <a:cubicBezTo>
                    <a:pt x="10049" y="4528"/>
                    <a:pt x="11503" y="4165"/>
                    <a:pt x="13189" y="4165"/>
                  </a:cubicBezTo>
                  <a:cubicBezTo>
                    <a:pt x="14478" y="4165"/>
                    <a:pt x="15635" y="4363"/>
                    <a:pt x="16627" y="4793"/>
                  </a:cubicBezTo>
                  <a:cubicBezTo>
                    <a:pt x="17651" y="5256"/>
                    <a:pt x="18478" y="5850"/>
                    <a:pt x="19139" y="6611"/>
                  </a:cubicBezTo>
                  <a:cubicBezTo>
                    <a:pt x="19833" y="7404"/>
                    <a:pt x="20262" y="8296"/>
                    <a:pt x="20494" y="9354"/>
                  </a:cubicBezTo>
                  <a:lnTo>
                    <a:pt x="25386" y="9354"/>
                  </a:lnTo>
                  <a:cubicBezTo>
                    <a:pt x="25121" y="7470"/>
                    <a:pt x="24460" y="5817"/>
                    <a:pt x="23369" y="4429"/>
                  </a:cubicBezTo>
                  <a:cubicBezTo>
                    <a:pt x="22279" y="3041"/>
                    <a:pt x="20890" y="1950"/>
                    <a:pt x="19139" y="1157"/>
                  </a:cubicBezTo>
                  <a:cubicBezTo>
                    <a:pt x="17387" y="397"/>
                    <a:pt x="15404" y="0"/>
                    <a:pt x="13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5"/>
            <p:cNvSpPr/>
            <p:nvPr/>
          </p:nvSpPr>
          <p:spPr>
            <a:xfrm>
              <a:off x="5200325" y="2647175"/>
              <a:ext cx="477650" cy="500775"/>
            </a:xfrm>
            <a:custGeom>
              <a:avLst/>
              <a:gdLst/>
              <a:ahLst/>
              <a:cxnLst/>
              <a:rect l="l" t="t" r="r" b="b"/>
              <a:pathLst>
                <a:path w="19106" h="20031" extrusionOk="0">
                  <a:moveTo>
                    <a:pt x="9586" y="20031"/>
                  </a:moveTo>
                  <a:cubicBezTo>
                    <a:pt x="8131" y="20031"/>
                    <a:pt x="6842" y="19799"/>
                    <a:pt x="5652" y="19370"/>
                  </a:cubicBezTo>
                  <a:cubicBezTo>
                    <a:pt x="4495" y="18907"/>
                    <a:pt x="3471" y="18246"/>
                    <a:pt x="2611" y="17386"/>
                  </a:cubicBezTo>
                  <a:cubicBezTo>
                    <a:pt x="1752" y="16494"/>
                    <a:pt x="1124" y="15436"/>
                    <a:pt x="661" y="14213"/>
                  </a:cubicBezTo>
                  <a:cubicBezTo>
                    <a:pt x="198" y="12990"/>
                    <a:pt x="0" y="11569"/>
                    <a:pt x="0" y="10016"/>
                  </a:cubicBezTo>
                  <a:cubicBezTo>
                    <a:pt x="0" y="8032"/>
                    <a:pt x="364" y="6281"/>
                    <a:pt x="1124" y="4793"/>
                  </a:cubicBezTo>
                  <a:cubicBezTo>
                    <a:pt x="1884" y="3306"/>
                    <a:pt x="3008" y="2116"/>
                    <a:pt x="4429" y="1257"/>
                  </a:cubicBezTo>
                  <a:cubicBezTo>
                    <a:pt x="5851" y="430"/>
                    <a:pt x="7569" y="1"/>
                    <a:pt x="9586" y="1"/>
                  </a:cubicBezTo>
                  <a:cubicBezTo>
                    <a:pt x="11007" y="1"/>
                    <a:pt x="12329" y="232"/>
                    <a:pt x="13486" y="695"/>
                  </a:cubicBezTo>
                  <a:cubicBezTo>
                    <a:pt x="14643" y="1157"/>
                    <a:pt x="15634" y="1818"/>
                    <a:pt x="16461" y="2678"/>
                  </a:cubicBezTo>
                  <a:cubicBezTo>
                    <a:pt x="17320" y="3570"/>
                    <a:pt x="17981" y="4628"/>
                    <a:pt x="18411" y="5851"/>
                  </a:cubicBezTo>
                  <a:cubicBezTo>
                    <a:pt x="18874" y="7074"/>
                    <a:pt x="19105" y="8462"/>
                    <a:pt x="19105" y="10016"/>
                  </a:cubicBezTo>
                  <a:cubicBezTo>
                    <a:pt x="19105" y="11999"/>
                    <a:pt x="18742" y="13718"/>
                    <a:pt x="17948" y="15238"/>
                  </a:cubicBezTo>
                  <a:cubicBezTo>
                    <a:pt x="17188" y="16725"/>
                    <a:pt x="16097" y="17915"/>
                    <a:pt x="14676" y="18742"/>
                  </a:cubicBezTo>
                  <a:cubicBezTo>
                    <a:pt x="13288" y="19601"/>
                    <a:pt x="11569" y="20031"/>
                    <a:pt x="9586" y="20031"/>
                  </a:cubicBezTo>
                  <a:close/>
                  <a:moveTo>
                    <a:pt x="9553" y="16296"/>
                  </a:moveTo>
                  <a:cubicBezTo>
                    <a:pt x="10544" y="16296"/>
                    <a:pt x="11437" y="16064"/>
                    <a:pt x="12164" y="15602"/>
                  </a:cubicBezTo>
                  <a:cubicBezTo>
                    <a:pt x="12924" y="15106"/>
                    <a:pt x="13519" y="14412"/>
                    <a:pt x="13916" y="13486"/>
                  </a:cubicBezTo>
                  <a:cubicBezTo>
                    <a:pt x="14345" y="12528"/>
                    <a:pt x="14544" y="11371"/>
                    <a:pt x="14544" y="10016"/>
                  </a:cubicBezTo>
                  <a:cubicBezTo>
                    <a:pt x="14544" y="9024"/>
                    <a:pt x="14411" y="8099"/>
                    <a:pt x="14180" y="7338"/>
                  </a:cubicBezTo>
                  <a:cubicBezTo>
                    <a:pt x="13949" y="6545"/>
                    <a:pt x="13618" y="5884"/>
                    <a:pt x="13188" y="5355"/>
                  </a:cubicBezTo>
                  <a:cubicBezTo>
                    <a:pt x="12759" y="4793"/>
                    <a:pt x="12230" y="4397"/>
                    <a:pt x="11635" y="4132"/>
                  </a:cubicBezTo>
                  <a:cubicBezTo>
                    <a:pt x="11007" y="3868"/>
                    <a:pt x="10346" y="3736"/>
                    <a:pt x="9586" y="3736"/>
                  </a:cubicBezTo>
                  <a:cubicBezTo>
                    <a:pt x="8594" y="3736"/>
                    <a:pt x="7702" y="3967"/>
                    <a:pt x="6941" y="4463"/>
                  </a:cubicBezTo>
                  <a:cubicBezTo>
                    <a:pt x="6181" y="4925"/>
                    <a:pt x="5619" y="5620"/>
                    <a:pt x="5189" y="6578"/>
                  </a:cubicBezTo>
                  <a:cubicBezTo>
                    <a:pt x="4793" y="7504"/>
                    <a:pt x="4561" y="8660"/>
                    <a:pt x="4561" y="10016"/>
                  </a:cubicBezTo>
                  <a:cubicBezTo>
                    <a:pt x="4561" y="11040"/>
                    <a:pt x="4694" y="11966"/>
                    <a:pt x="4892" y="12759"/>
                  </a:cubicBezTo>
                  <a:cubicBezTo>
                    <a:pt x="5156" y="13519"/>
                    <a:pt x="5487" y="14180"/>
                    <a:pt x="5917" y="14709"/>
                  </a:cubicBezTo>
                  <a:cubicBezTo>
                    <a:pt x="6346" y="15238"/>
                    <a:pt x="6875" y="15602"/>
                    <a:pt x="7470" y="15899"/>
                  </a:cubicBezTo>
                  <a:cubicBezTo>
                    <a:pt x="8098" y="16163"/>
                    <a:pt x="8792"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5"/>
            <p:cNvSpPr/>
            <p:nvPr/>
          </p:nvSpPr>
          <p:spPr>
            <a:xfrm>
              <a:off x="5715125" y="2647175"/>
              <a:ext cx="476000" cy="644550"/>
            </a:xfrm>
            <a:custGeom>
              <a:avLst/>
              <a:gdLst/>
              <a:ahLst/>
              <a:cxnLst/>
              <a:rect l="l" t="t" r="r" b="b"/>
              <a:pathLst>
                <a:path w="19040" h="25782" extrusionOk="0">
                  <a:moveTo>
                    <a:pt x="34" y="364"/>
                  </a:moveTo>
                  <a:lnTo>
                    <a:pt x="1" y="25782"/>
                  </a:lnTo>
                  <a:lnTo>
                    <a:pt x="4562" y="25782"/>
                  </a:lnTo>
                  <a:lnTo>
                    <a:pt x="4562" y="16130"/>
                  </a:lnTo>
                  <a:lnTo>
                    <a:pt x="4859" y="16130"/>
                  </a:lnTo>
                  <a:cubicBezTo>
                    <a:pt x="5157" y="16924"/>
                    <a:pt x="5620" y="17618"/>
                    <a:pt x="6182" y="18213"/>
                  </a:cubicBezTo>
                  <a:cubicBezTo>
                    <a:pt x="6810" y="18808"/>
                    <a:pt x="7537" y="19237"/>
                    <a:pt x="8363" y="19601"/>
                  </a:cubicBezTo>
                  <a:cubicBezTo>
                    <a:pt x="9223" y="19898"/>
                    <a:pt x="10148" y="20064"/>
                    <a:pt x="11206" y="20064"/>
                  </a:cubicBezTo>
                  <a:cubicBezTo>
                    <a:pt x="12759" y="20064"/>
                    <a:pt x="14114" y="19700"/>
                    <a:pt x="15271" y="18940"/>
                  </a:cubicBezTo>
                  <a:cubicBezTo>
                    <a:pt x="16461" y="18147"/>
                    <a:pt x="17387" y="17023"/>
                    <a:pt x="18048" y="15568"/>
                  </a:cubicBezTo>
                  <a:cubicBezTo>
                    <a:pt x="18709" y="14048"/>
                    <a:pt x="19039" y="12197"/>
                    <a:pt x="19039" y="10016"/>
                  </a:cubicBezTo>
                  <a:cubicBezTo>
                    <a:pt x="19039" y="8396"/>
                    <a:pt x="18841" y="6942"/>
                    <a:pt x="18445" y="5719"/>
                  </a:cubicBezTo>
                  <a:cubicBezTo>
                    <a:pt x="18081" y="4430"/>
                    <a:pt x="17552" y="3372"/>
                    <a:pt x="16858" y="2546"/>
                  </a:cubicBezTo>
                  <a:cubicBezTo>
                    <a:pt x="16164" y="1686"/>
                    <a:pt x="15337" y="1058"/>
                    <a:pt x="14379" y="662"/>
                  </a:cubicBezTo>
                  <a:cubicBezTo>
                    <a:pt x="13420" y="199"/>
                    <a:pt x="12363" y="1"/>
                    <a:pt x="11206" y="1"/>
                  </a:cubicBezTo>
                  <a:cubicBezTo>
                    <a:pt x="9619" y="1"/>
                    <a:pt x="8297" y="364"/>
                    <a:pt x="7173" y="1091"/>
                  </a:cubicBezTo>
                  <a:cubicBezTo>
                    <a:pt x="6082" y="1818"/>
                    <a:pt x="5289" y="2744"/>
                    <a:pt x="4859" y="3934"/>
                  </a:cubicBezTo>
                  <a:lnTo>
                    <a:pt x="4562" y="3934"/>
                  </a:lnTo>
                  <a:lnTo>
                    <a:pt x="4397" y="364"/>
                  </a:lnTo>
                  <a:close/>
                  <a:moveTo>
                    <a:pt x="12065" y="15668"/>
                  </a:moveTo>
                  <a:cubicBezTo>
                    <a:pt x="11338" y="16130"/>
                    <a:pt x="10512" y="16362"/>
                    <a:pt x="9520" y="16362"/>
                  </a:cubicBezTo>
                  <a:cubicBezTo>
                    <a:pt x="8694" y="16362"/>
                    <a:pt x="7966" y="16196"/>
                    <a:pt x="7338" y="15932"/>
                  </a:cubicBezTo>
                  <a:cubicBezTo>
                    <a:pt x="6743" y="15602"/>
                    <a:pt x="6248" y="15205"/>
                    <a:pt x="5818" y="14709"/>
                  </a:cubicBezTo>
                  <a:cubicBezTo>
                    <a:pt x="5421" y="14213"/>
                    <a:pt x="5124" y="13651"/>
                    <a:pt x="4926" y="13023"/>
                  </a:cubicBezTo>
                  <a:cubicBezTo>
                    <a:pt x="4727" y="12395"/>
                    <a:pt x="4628" y="11734"/>
                    <a:pt x="4628" y="11040"/>
                  </a:cubicBezTo>
                  <a:lnTo>
                    <a:pt x="4628" y="9024"/>
                  </a:lnTo>
                  <a:cubicBezTo>
                    <a:pt x="4628" y="8099"/>
                    <a:pt x="4793" y="7239"/>
                    <a:pt x="5157" y="6446"/>
                  </a:cubicBezTo>
                  <a:cubicBezTo>
                    <a:pt x="5520" y="5620"/>
                    <a:pt x="6082" y="4992"/>
                    <a:pt x="6810" y="4463"/>
                  </a:cubicBezTo>
                  <a:cubicBezTo>
                    <a:pt x="7537" y="3967"/>
                    <a:pt x="8429" y="3702"/>
                    <a:pt x="9520" y="3702"/>
                  </a:cubicBezTo>
                  <a:cubicBezTo>
                    <a:pt x="10512" y="3702"/>
                    <a:pt x="11338" y="3934"/>
                    <a:pt x="12065" y="4397"/>
                  </a:cubicBezTo>
                  <a:cubicBezTo>
                    <a:pt x="12792" y="4859"/>
                    <a:pt x="13354" y="5553"/>
                    <a:pt x="13751" y="6512"/>
                  </a:cubicBezTo>
                  <a:cubicBezTo>
                    <a:pt x="14148" y="7437"/>
                    <a:pt x="14379" y="8594"/>
                    <a:pt x="14379" y="10016"/>
                  </a:cubicBezTo>
                  <a:cubicBezTo>
                    <a:pt x="14379" y="11437"/>
                    <a:pt x="14148" y="12627"/>
                    <a:pt x="13751" y="13552"/>
                  </a:cubicBezTo>
                  <a:cubicBezTo>
                    <a:pt x="13354" y="14478"/>
                    <a:pt x="12792" y="15172"/>
                    <a:pt x="12065" y="156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05"/>
            <p:cNvSpPr/>
            <p:nvPr/>
          </p:nvSpPr>
          <p:spPr>
            <a:xfrm>
              <a:off x="6236550" y="2656275"/>
              <a:ext cx="113225" cy="483425"/>
            </a:xfrm>
            <a:custGeom>
              <a:avLst/>
              <a:gdLst/>
              <a:ahLst/>
              <a:cxnLst/>
              <a:rect l="l" t="t" r="r" b="b"/>
              <a:pathLst>
                <a:path w="4529" h="19337" extrusionOk="0">
                  <a:moveTo>
                    <a:pt x="0" y="0"/>
                  </a:moveTo>
                  <a:lnTo>
                    <a:pt x="0" y="19336"/>
                  </a:lnTo>
                  <a:lnTo>
                    <a:pt x="4529" y="19336"/>
                  </a:lnTo>
                  <a:lnTo>
                    <a:pt x="45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05"/>
            <p:cNvSpPr/>
            <p:nvPr/>
          </p:nvSpPr>
          <p:spPr>
            <a:xfrm>
              <a:off x="6236550" y="2476950"/>
              <a:ext cx="113225" cy="110750"/>
            </a:xfrm>
            <a:custGeom>
              <a:avLst/>
              <a:gdLst/>
              <a:ahLst/>
              <a:cxnLst/>
              <a:rect l="l" t="t" r="r" b="b"/>
              <a:pathLst>
                <a:path w="4529" h="4430" extrusionOk="0">
                  <a:moveTo>
                    <a:pt x="0" y="1"/>
                  </a:moveTo>
                  <a:lnTo>
                    <a:pt x="0" y="4430"/>
                  </a:lnTo>
                  <a:lnTo>
                    <a:pt x="4529" y="4430"/>
                  </a:lnTo>
                  <a:lnTo>
                    <a:pt x="45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5"/>
            <p:cNvSpPr/>
            <p:nvPr/>
          </p:nvSpPr>
          <p:spPr>
            <a:xfrm>
              <a:off x="6408425" y="2476950"/>
              <a:ext cx="114075" cy="662750"/>
            </a:xfrm>
            <a:custGeom>
              <a:avLst/>
              <a:gdLst/>
              <a:ahLst/>
              <a:cxnLst/>
              <a:rect l="l" t="t" r="r" b="b"/>
              <a:pathLst>
                <a:path w="4563" h="26510" extrusionOk="0">
                  <a:moveTo>
                    <a:pt x="1" y="1"/>
                  </a:moveTo>
                  <a:lnTo>
                    <a:pt x="1" y="26509"/>
                  </a:lnTo>
                  <a:lnTo>
                    <a:pt x="4562" y="26509"/>
                  </a:lnTo>
                  <a:lnTo>
                    <a:pt x="4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5"/>
            <p:cNvSpPr/>
            <p:nvPr/>
          </p:nvSpPr>
          <p:spPr>
            <a:xfrm>
              <a:off x="6560475" y="2647175"/>
              <a:ext cx="477650" cy="500775"/>
            </a:xfrm>
            <a:custGeom>
              <a:avLst/>
              <a:gdLst/>
              <a:ahLst/>
              <a:cxnLst/>
              <a:rect l="l" t="t" r="r" b="b"/>
              <a:pathLst>
                <a:path w="19106" h="20031" extrusionOk="0">
                  <a:moveTo>
                    <a:pt x="9586" y="20031"/>
                  </a:moveTo>
                  <a:cubicBezTo>
                    <a:pt x="8132" y="20031"/>
                    <a:pt x="6843" y="19799"/>
                    <a:pt x="5653" y="19370"/>
                  </a:cubicBezTo>
                  <a:cubicBezTo>
                    <a:pt x="4496" y="18907"/>
                    <a:pt x="3471" y="18246"/>
                    <a:pt x="2612" y="17386"/>
                  </a:cubicBezTo>
                  <a:cubicBezTo>
                    <a:pt x="1752" y="16494"/>
                    <a:pt x="1091" y="15436"/>
                    <a:pt x="662" y="14213"/>
                  </a:cubicBezTo>
                  <a:cubicBezTo>
                    <a:pt x="199" y="12990"/>
                    <a:pt x="1" y="11569"/>
                    <a:pt x="1" y="10016"/>
                  </a:cubicBezTo>
                  <a:cubicBezTo>
                    <a:pt x="1" y="8032"/>
                    <a:pt x="364" y="6281"/>
                    <a:pt x="1124" y="4793"/>
                  </a:cubicBezTo>
                  <a:cubicBezTo>
                    <a:pt x="1885" y="3306"/>
                    <a:pt x="3008" y="2116"/>
                    <a:pt x="4430" y="1257"/>
                  </a:cubicBezTo>
                  <a:cubicBezTo>
                    <a:pt x="5851" y="430"/>
                    <a:pt x="7570" y="1"/>
                    <a:pt x="9586" y="1"/>
                  </a:cubicBezTo>
                  <a:cubicBezTo>
                    <a:pt x="11007" y="1"/>
                    <a:pt x="12330" y="232"/>
                    <a:pt x="13486" y="695"/>
                  </a:cubicBezTo>
                  <a:cubicBezTo>
                    <a:pt x="14643" y="1157"/>
                    <a:pt x="15635" y="1818"/>
                    <a:pt x="16461" y="2678"/>
                  </a:cubicBezTo>
                  <a:cubicBezTo>
                    <a:pt x="17321" y="3570"/>
                    <a:pt x="17982" y="4628"/>
                    <a:pt x="18412" y="5851"/>
                  </a:cubicBezTo>
                  <a:cubicBezTo>
                    <a:pt x="18874" y="7074"/>
                    <a:pt x="19106" y="8462"/>
                    <a:pt x="19106" y="10016"/>
                  </a:cubicBezTo>
                  <a:cubicBezTo>
                    <a:pt x="19106" y="11999"/>
                    <a:pt x="18742" y="13718"/>
                    <a:pt x="17949" y="15238"/>
                  </a:cubicBezTo>
                  <a:cubicBezTo>
                    <a:pt x="17189" y="16725"/>
                    <a:pt x="16098" y="17915"/>
                    <a:pt x="14676" y="18742"/>
                  </a:cubicBezTo>
                  <a:cubicBezTo>
                    <a:pt x="13288" y="19601"/>
                    <a:pt x="11569" y="20031"/>
                    <a:pt x="9586" y="20031"/>
                  </a:cubicBezTo>
                  <a:close/>
                  <a:moveTo>
                    <a:pt x="9553" y="16296"/>
                  </a:moveTo>
                  <a:cubicBezTo>
                    <a:pt x="10545" y="16296"/>
                    <a:pt x="11437" y="16064"/>
                    <a:pt x="12164" y="15602"/>
                  </a:cubicBezTo>
                  <a:cubicBezTo>
                    <a:pt x="12925" y="15106"/>
                    <a:pt x="13520" y="14412"/>
                    <a:pt x="13916" y="13486"/>
                  </a:cubicBezTo>
                  <a:cubicBezTo>
                    <a:pt x="14346" y="12528"/>
                    <a:pt x="14544" y="11371"/>
                    <a:pt x="14544" y="10016"/>
                  </a:cubicBezTo>
                  <a:cubicBezTo>
                    <a:pt x="14544" y="9024"/>
                    <a:pt x="14412" y="8099"/>
                    <a:pt x="14181" y="7338"/>
                  </a:cubicBezTo>
                  <a:cubicBezTo>
                    <a:pt x="13949" y="6545"/>
                    <a:pt x="13619" y="5884"/>
                    <a:pt x="13189" y="5355"/>
                  </a:cubicBezTo>
                  <a:cubicBezTo>
                    <a:pt x="12759" y="4793"/>
                    <a:pt x="12230" y="4397"/>
                    <a:pt x="11635" y="4132"/>
                  </a:cubicBezTo>
                  <a:cubicBezTo>
                    <a:pt x="11007" y="3868"/>
                    <a:pt x="10346" y="3736"/>
                    <a:pt x="9586" y="3736"/>
                  </a:cubicBezTo>
                  <a:cubicBezTo>
                    <a:pt x="8595" y="3736"/>
                    <a:pt x="7702" y="3967"/>
                    <a:pt x="6942" y="4463"/>
                  </a:cubicBezTo>
                  <a:cubicBezTo>
                    <a:pt x="6182" y="4925"/>
                    <a:pt x="5620" y="5620"/>
                    <a:pt x="5190" y="6578"/>
                  </a:cubicBezTo>
                  <a:cubicBezTo>
                    <a:pt x="4793" y="7504"/>
                    <a:pt x="4562" y="8660"/>
                    <a:pt x="4562" y="10016"/>
                  </a:cubicBezTo>
                  <a:cubicBezTo>
                    <a:pt x="4562" y="11040"/>
                    <a:pt x="4694" y="11966"/>
                    <a:pt x="4893" y="12759"/>
                  </a:cubicBezTo>
                  <a:cubicBezTo>
                    <a:pt x="5157" y="13519"/>
                    <a:pt x="5487" y="14180"/>
                    <a:pt x="5917" y="14709"/>
                  </a:cubicBezTo>
                  <a:cubicBezTo>
                    <a:pt x="6347" y="15238"/>
                    <a:pt x="6876" y="15602"/>
                    <a:pt x="7471" y="15899"/>
                  </a:cubicBezTo>
                  <a:cubicBezTo>
                    <a:pt x="8099" y="16163"/>
                    <a:pt x="8793"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5"/>
            <p:cNvSpPr/>
            <p:nvPr/>
          </p:nvSpPr>
          <p:spPr>
            <a:xfrm>
              <a:off x="7030675" y="2508350"/>
              <a:ext cx="304925" cy="631350"/>
            </a:xfrm>
            <a:custGeom>
              <a:avLst/>
              <a:gdLst/>
              <a:ahLst/>
              <a:cxnLst/>
              <a:rect l="l" t="t" r="r" b="b"/>
              <a:pathLst>
                <a:path w="12197" h="25254" extrusionOk="0">
                  <a:moveTo>
                    <a:pt x="8065" y="1"/>
                  </a:moveTo>
                  <a:lnTo>
                    <a:pt x="3570" y="463"/>
                  </a:lnTo>
                  <a:lnTo>
                    <a:pt x="3570" y="5917"/>
                  </a:lnTo>
                  <a:lnTo>
                    <a:pt x="0" y="5917"/>
                  </a:lnTo>
                  <a:lnTo>
                    <a:pt x="0" y="9586"/>
                  </a:lnTo>
                  <a:lnTo>
                    <a:pt x="3570" y="9586"/>
                  </a:lnTo>
                  <a:lnTo>
                    <a:pt x="3570" y="20857"/>
                  </a:lnTo>
                  <a:cubicBezTo>
                    <a:pt x="3570" y="21783"/>
                    <a:pt x="3702" y="22576"/>
                    <a:pt x="3967" y="23204"/>
                  </a:cubicBezTo>
                  <a:cubicBezTo>
                    <a:pt x="4231" y="23865"/>
                    <a:pt x="4694" y="24394"/>
                    <a:pt x="5355" y="24757"/>
                  </a:cubicBezTo>
                  <a:cubicBezTo>
                    <a:pt x="6049" y="25088"/>
                    <a:pt x="6975" y="25253"/>
                    <a:pt x="8164" y="25253"/>
                  </a:cubicBezTo>
                  <a:lnTo>
                    <a:pt x="12197" y="25253"/>
                  </a:lnTo>
                  <a:lnTo>
                    <a:pt x="12197" y="21551"/>
                  </a:lnTo>
                  <a:lnTo>
                    <a:pt x="9718" y="21551"/>
                  </a:lnTo>
                  <a:cubicBezTo>
                    <a:pt x="9156" y="21551"/>
                    <a:pt x="8759" y="21452"/>
                    <a:pt x="8495" y="21254"/>
                  </a:cubicBezTo>
                  <a:cubicBezTo>
                    <a:pt x="8231" y="21022"/>
                    <a:pt x="8065" y="20626"/>
                    <a:pt x="8065" y="20031"/>
                  </a:cubicBezTo>
                  <a:lnTo>
                    <a:pt x="8065" y="9586"/>
                  </a:lnTo>
                  <a:lnTo>
                    <a:pt x="12197" y="9586"/>
                  </a:lnTo>
                  <a:lnTo>
                    <a:pt x="12197" y="5917"/>
                  </a:lnTo>
                  <a:lnTo>
                    <a:pt x="8065" y="5917"/>
                  </a:lnTo>
                  <a:lnTo>
                    <a:pt x="8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105"/>
          <p:cNvSpPr/>
          <p:nvPr/>
        </p:nvSpPr>
        <p:spPr>
          <a:xfrm>
            <a:off x="404850" y="4395350"/>
            <a:ext cx="350699" cy="34345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465" name="Google Shape;465;p105"/>
          <p:cNvPicPr preferRelativeResize="0"/>
          <p:nvPr/>
        </p:nvPicPr>
        <p:blipFill rotWithShape="1">
          <a:blip r:embed="rId3">
            <a:alphaModFix/>
          </a:blip>
          <a:srcRect l="-6734" b="-2870"/>
          <a:stretch/>
        </p:blipFill>
        <p:spPr>
          <a:xfrm rot="1871242" flipH="1">
            <a:off x="6830967" y="2484048"/>
            <a:ext cx="4008292" cy="3357382"/>
          </a:xfrm>
          <a:prstGeom prst="rect">
            <a:avLst/>
          </a:prstGeom>
          <a:noFill/>
          <a:ln>
            <a:noFill/>
          </a:ln>
        </p:spPr>
      </p:pic>
      <p:sp>
        <p:nvSpPr>
          <p:cNvPr id="466" name="Google Shape;466;p105"/>
          <p:cNvSpPr txBox="1">
            <a:spLocks noGrp="1"/>
          </p:cNvSpPr>
          <p:nvPr>
            <p:ph type="title" idx="2"/>
          </p:nvPr>
        </p:nvSpPr>
        <p:spPr>
          <a:xfrm>
            <a:off x="872725" y="4425961"/>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67" name="Google Shape;467;p105"/>
          <p:cNvSpPr txBox="1">
            <a:spLocks noGrp="1"/>
          </p:cNvSpPr>
          <p:nvPr>
            <p:ph type="title" idx="3"/>
          </p:nvPr>
        </p:nvSpPr>
        <p:spPr>
          <a:xfrm>
            <a:off x="872725" y="4587835"/>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800"/>
              <a:buFont typeface="Roboto Mono"/>
              <a:buNone/>
              <a:defRPr sz="800">
                <a:solidFill>
                  <a:schemeClr val="lt2"/>
                </a:solidFill>
                <a:latin typeface="Roboto Mono"/>
                <a:ea typeface="Roboto Mono"/>
                <a:cs typeface="Roboto Mono"/>
                <a:sym typeface="Roboto Mono"/>
              </a:defRPr>
            </a:lvl1pPr>
            <a:lvl2pPr lvl="1" rtl="0">
              <a:spcBef>
                <a:spcPts val="0"/>
              </a:spcBef>
              <a:spcAft>
                <a:spcPts val="0"/>
              </a:spcAft>
              <a:buClr>
                <a:schemeClr val="lt2"/>
              </a:buClr>
              <a:buSzPts val="800"/>
              <a:buNone/>
              <a:defRPr sz="800">
                <a:solidFill>
                  <a:schemeClr val="lt2"/>
                </a:solidFill>
              </a:defRPr>
            </a:lvl2pPr>
            <a:lvl3pPr lvl="2" rtl="0">
              <a:spcBef>
                <a:spcPts val="0"/>
              </a:spcBef>
              <a:spcAft>
                <a:spcPts val="0"/>
              </a:spcAft>
              <a:buClr>
                <a:schemeClr val="lt2"/>
              </a:buClr>
              <a:buSzPts val="800"/>
              <a:buNone/>
              <a:defRPr sz="800">
                <a:solidFill>
                  <a:schemeClr val="lt2"/>
                </a:solidFill>
              </a:defRPr>
            </a:lvl3pPr>
            <a:lvl4pPr lvl="3" rtl="0">
              <a:spcBef>
                <a:spcPts val="0"/>
              </a:spcBef>
              <a:spcAft>
                <a:spcPts val="0"/>
              </a:spcAft>
              <a:buClr>
                <a:schemeClr val="lt2"/>
              </a:buClr>
              <a:buSzPts val="800"/>
              <a:buNone/>
              <a:defRPr sz="800">
                <a:solidFill>
                  <a:schemeClr val="lt2"/>
                </a:solidFill>
              </a:defRPr>
            </a:lvl4pPr>
            <a:lvl5pPr lvl="4" rtl="0">
              <a:spcBef>
                <a:spcPts val="0"/>
              </a:spcBef>
              <a:spcAft>
                <a:spcPts val="0"/>
              </a:spcAft>
              <a:buClr>
                <a:schemeClr val="lt2"/>
              </a:buClr>
              <a:buSzPts val="800"/>
              <a:buNone/>
              <a:defRPr sz="800">
                <a:solidFill>
                  <a:schemeClr val="lt2"/>
                </a:solidFill>
              </a:defRPr>
            </a:lvl5pPr>
            <a:lvl6pPr lvl="5" rtl="0">
              <a:spcBef>
                <a:spcPts val="0"/>
              </a:spcBef>
              <a:spcAft>
                <a:spcPts val="0"/>
              </a:spcAft>
              <a:buClr>
                <a:schemeClr val="lt2"/>
              </a:buClr>
              <a:buSzPts val="800"/>
              <a:buNone/>
              <a:defRPr sz="800">
                <a:solidFill>
                  <a:schemeClr val="lt2"/>
                </a:solidFill>
              </a:defRPr>
            </a:lvl6pPr>
            <a:lvl7pPr lvl="6" rtl="0">
              <a:spcBef>
                <a:spcPts val="0"/>
              </a:spcBef>
              <a:spcAft>
                <a:spcPts val="0"/>
              </a:spcAft>
              <a:buClr>
                <a:schemeClr val="lt2"/>
              </a:buClr>
              <a:buSzPts val="800"/>
              <a:buNone/>
              <a:defRPr sz="800">
                <a:solidFill>
                  <a:schemeClr val="lt2"/>
                </a:solidFill>
              </a:defRPr>
            </a:lvl7pPr>
            <a:lvl8pPr lvl="7" rtl="0">
              <a:spcBef>
                <a:spcPts val="0"/>
              </a:spcBef>
              <a:spcAft>
                <a:spcPts val="0"/>
              </a:spcAft>
              <a:buClr>
                <a:schemeClr val="lt2"/>
              </a:buClr>
              <a:buSzPts val="800"/>
              <a:buNone/>
              <a:defRPr sz="800">
                <a:solidFill>
                  <a:schemeClr val="lt2"/>
                </a:solidFill>
              </a:defRPr>
            </a:lvl8pPr>
            <a:lvl9pPr lvl="8" rtl="0">
              <a:spcBef>
                <a:spcPts val="0"/>
              </a:spcBef>
              <a:spcAft>
                <a:spcPts val="0"/>
              </a:spcAft>
              <a:buClr>
                <a:schemeClr val="lt2"/>
              </a:buClr>
              <a:buSzPts val="800"/>
              <a:buNone/>
              <a:defRPr sz="800">
                <a:solidFill>
                  <a:schemeClr val="lt2"/>
                </a:solidFill>
              </a:defRPr>
            </a:lvl9pPr>
          </a:lstStyle>
          <a:p>
            <a:endParaRPr/>
          </a:p>
        </p:txBody>
      </p:sp>
    </p:spTree>
    <p:extLst>
      <p:ext uri="{BB962C8B-B14F-4D97-AF65-F5344CB8AC3E}">
        <p14:creationId xmlns:p14="http://schemas.microsoft.com/office/powerpoint/2010/main" val="92207696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00 Cover Tagline">
  <p:cSld name="1_00 Cover Tagline">
    <p:bg>
      <p:bgPr>
        <a:blipFill>
          <a:blip r:embed="rId2">
            <a:alphaModFix/>
          </a:blip>
          <a:stretch>
            <a:fillRect/>
          </a:stretch>
        </a:blipFill>
        <a:effectLst/>
      </p:bgPr>
    </p:bg>
    <p:spTree>
      <p:nvGrpSpPr>
        <p:cNvPr id="1" name="Shape 468"/>
        <p:cNvGrpSpPr/>
        <p:nvPr/>
      </p:nvGrpSpPr>
      <p:grpSpPr>
        <a:xfrm>
          <a:off x="0" y="0"/>
          <a:ext cx="0" cy="0"/>
          <a:chOff x="0" y="0"/>
          <a:chExt cx="0" cy="0"/>
        </a:xfrm>
      </p:grpSpPr>
      <p:sp>
        <p:nvSpPr>
          <p:cNvPr id="469" name="Google Shape;469;p106"/>
          <p:cNvSpPr txBox="1">
            <a:spLocks noGrp="1"/>
          </p:cNvSpPr>
          <p:nvPr>
            <p:ph type="title"/>
          </p:nvPr>
        </p:nvSpPr>
        <p:spPr>
          <a:xfrm>
            <a:off x="6998700" y="4631467"/>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800"/>
              <a:buNone/>
              <a:defRPr sz="800">
                <a:solidFill>
                  <a:schemeClr val="lt1"/>
                </a:solidFill>
              </a:defRPr>
            </a:lvl2pPr>
            <a:lvl3pPr lvl="2" algn="r" rtl="0">
              <a:spcBef>
                <a:spcPts val="0"/>
              </a:spcBef>
              <a:spcAft>
                <a:spcPts val="0"/>
              </a:spcAft>
              <a:buClr>
                <a:schemeClr val="lt1"/>
              </a:buClr>
              <a:buSzPts val="800"/>
              <a:buNone/>
              <a:defRPr sz="800">
                <a:solidFill>
                  <a:schemeClr val="lt1"/>
                </a:solidFill>
              </a:defRPr>
            </a:lvl3pPr>
            <a:lvl4pPr lvl="3" algn="r" rtl="0">
              <a:spcBef>
                <a:spcPts val="0"/>
              </a:spcBef>
              <a:spcAft>
                <a:spcPts val="0"/>
              </a:spcAft>
              <a:buClr>
                <a:schemeClr val="lt1"/>
              </a:buClr>
              <a:buSzPts val="800"/>
              <a:buNone/>
              <a:defRPr sz="800">
                <a:solidFill>
                  <a:schemeClr val="lt1"/>
                </a:solidFill>
              </a:defRPr>
            </a:lvl4pPr>
            <a:lvl5pPr lvl="4" algn="r" rtl="0">
              <a:spcBef>
                <a:spcPts val="0"/>
              </a:spcBef>
              <a:spcAft>
                <a:spcPts val="0"/>
              </a:spcAft>
              <a:buClr>
                <a:schemeClr val="lt1"/>
              </a:buClr>
              <a:buSzPts val="800"/>
              <a:buNone/>
              <a:defRPr sz="800">
                <a:solidFill>
                  <a:schemeClr val="lt1"/>
                </a:solidFill>
              </a:defRPr>
            </a:lvl5pPr>
            <a:lvl6pPr lvl="5" algn="r" rtl="0">
              <a:spcBef>
                <a:spcPts val="0"/>
              </a:spcBef>
              <a:spcAft>
                <a:spcPts val="0"/>
              </a:spcAft>
              <a:buClr>
                <a:schemeClr val="lt1"/>
              </a:buClr>
              <a:buSzPts val="800"/>
              <a:buNone/>
              <a:defRPr sz="800">
                <a:solidFill>
                  <a:schemeClr val="lt1"/>
                </a:solidFill>
              </a:defRPr>
            </a:lvl6pPr>
            <a:lvl7pPr lvl="6" algn="r" rtl="0">
              <a:spcBef>
                <a:spcPts val="0"/>
              </a:spcBef>
              <a:spcAft>
                <a:spcPts val="0"/>
              </a:spcAft>
              <a:buClr>
                <a:schemeClr val="lt1"/>
              </a:buClr>
              <a:buSzPts val="800"/>
              <a:buNone/>
              <a:defRPr sz="800">
                <a:solidFill>
                  <a:schemeClr val="lt1"/>
                </a:solidFill>
              </a:defRPr>
            </a:lvl7pPr>
            <a:lvl8pPr lvl="7" algn="r" rtl="0">
              <a:spcBef>
                <a:spcPts val="0"/>
              </a:spcBef>
              <a:spcAft>
                <a:spcPts val="0"/>
              </a:spcAft>
              <a:buClr>
                <a:schemeClr val="lt1"/>
              </a:buClr>
              <a:buSzPts val="800"/>
              <a:buNone/>
              <a:defRPr sz="800">
                <a:solidFill>
                  <a:schemeClr val="lt1"/>
                </a:solidFill>
              </a:defRPr>
            </a:lvl8pPr>
            <a:lvl9pPr lvl="8" algn="r" rtl="0">
              <a:spcBef>
                <a:spcPts val="0"/>
              </a:spcBef>
              <a:spcAft>
                <a:spcPts val="0"/>
              </a:spcAft>
              <a:buClr>
                <a:schemeClr val="lt1"/>
              </a:buClr>
              <a:buSzPts val="800"/>
              <a:buNone/>
              <a:defRPr sz="800">
                <a:solidFill>
                  <a:schemeClr val="lt1"/>
                </a:solidFill>
              </a:defRPr>
            </a:lvl9pPr>
          </a:lstStyle>
          <a:p>
            <a:endParaRPr/>
          </a:p>
        </p:txBody>
      </p:sp>
      <p:sp>
        <p:nvSpPr>
          <p:cNvPr id="470" name="Google Shape;470;p106"/>
          <p:cNvSpPr/>
          <p:nvPr/>
        </p:nvSpPr>
        <p:spPr>
          <a:xfrm>
            <a:off x="404850" y="4395350"/>
            <a:ext cx="350699" cy="34345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71" name="Google Shape;471;p106"/>
          <p:cNvSpPr txBox="1">
            <a:spLocks noGrp="1"/>
          </p:cNvSpPr>
          <p:nvPr>
            <p:ph type="title" idx="2"/>
          </p:nvPr>
        </p:nvSpPr>
        <p:spPr>
          <a:xfrm>
            <a:off x="872725" y="4425961"/>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72" name="Google Shape;472;p106"/>
          <p:cNvSpPr txBox="1">
            <a:spLocks noGrp="1"/>
          </p:cNvSpPr>
          <p:nvPr>
            <p:ph type="title" idx="3"/>
          </p:nvPr>
        </p:nvSpPr>
        <p:spPr>
          <a:xfrm>
            <a:off x="872725" y="4587835"/>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800"/>
              <a:buFont typeface="Roboto Mono"/>
              <a:buNone/>
              <a:defRPr sz="800">
                <a:solidFill>
                  <a:schemeClr val="lt2"/>
                </a:solidFill>
                <a:latin typeface="Roboto Mono"/>
                <a:ea typeface="Roboto Mono"/>
                <a:cs typeface="Roboto Mono"/>
                <a:sym typeface="Roboto Mono"/>
              </a:defRPr>
            </a:lvl1pPr>
            <a:lvl2pPr lvl="1" rtl="0">
              <a:spcBef>
                <a:spcPts val="0"/>
              </a:spcBef>
              <a:spcAft>
                <a:spcPts val="0"/>
              </a:spcAft>
              <a:buClr>
                <a:schemeClr val="lt2"/>
              </a:buClr>
              <a:buSzPts val="800"/>
              <a:buNone/>
              <a:defRPr sz="800">
                <a:solidFill>
                  <a:schemeClr val="lt2"/>
                </a:solidFill>
              </a:defRPr>
            </a:lvl2pPr>
            <a:lvl3pPr lvl="2" rtl="0">
              <a:spcBef>
                <a:spcPts val="0"/>
              </a:spcBef>
              <a:spcAft>
                <a:spcPts val="0"/>
              </a:spcAft>
              <a:buClr>
                <a:schemeClr val="lt2"/>
              </a:buClr>
              <a:buSzPts val="800"/>
              <a:buNone/>
              <a:defRPr sz="800">
                <a:solidFill>
                  <a:schemeClr val="lt2"/>
                </a:solidFill>
              </a:defRPr>
            </a:lvl3pPr>
            <a:lvl4pPr lvl="3" rtl="0">
              <a:spcBef>
                <a:spcPts val="0"/>
              </a:spcBef>
              <a:spcAft>
                <a:spcPts val="0"/>
              </a:spcAft>
              <a:buClr>
                <a:schemeClr val="lt2"/>
              </a:buClr>
              <a:buSzPts val="800"/>
              <a:buNone/>
              <a:defRPr sz="800">
                <a:solidFill>
                  <a:schemeClr val="lt2"/>
                </a:solidFill>
              </a:defRPr>
            </a:lvl4pPr>
            <a:lvl5pPr lvl="4" rtl="0">
              <a:spcBef>
                <a:spcPts val="0"/>
              </a:spcBef>
              <a:spcAft>
                <a:spcPts val="0"/>
              </a:spcAft>
              <a:buClr>
                <a:schemeClr val="lt2"/>
              </a:buClr>
              <a:buSzPts val="800"/>
              <a:buNone/>
              <a:defRPr sz="800">
                <a:solidFill>
                  <a:schemeClr val="lt2"/>
                </a:solidFill>
              </a:defRPr>
            </a:lvl5pPr>
            <a:lvl6pPr lvl="5" rtl="0">
              <a:spcBef>
                <a:spcPts val="0"/>
              </a:spcBef>
              <a:spcAft>
                <a:spcPts val="0"/>
              </a:spcAft>
              <a:buClr>
                <a:schemeClr val="lt2"/>
              </a:buClr>
              <a:buSzPts val="800"/>
              <a:buNone/>
              <a:defRPr sz="800">
                <a:solidFill>
                  <a:schemeClr val="lt2"/>
                </a:solidFill>
              </a:defRPr>
            </a:lvl6pPr>
            <a:lvl7pPr lvl="6" rtl="0">
              <a:spcBef>
                <a:spcPts val="0"/>
              </a:spcBef>
              <a:spcAft>
                <a:spcPts val="0"/>
              </a:spcAft>
              <a:buClr>
                <a:schemeClr val="lt2"/>
              </a:buClr>
              <a:buSzPts val="800"/>
              <a:buNone/>
              <a:defRPr sz="800">
                <a:solidFill>
                  <a:schemeClr val="lt2"/>
                </a:solidFill>
              </a:defRPr>
            </a:lvl7pPr>
            <a:lvl8pPr lvl="7" rtl="0">
              <a:spcBef>
                <a:spcPts val="0"/>
              </a:spcBef>
              <a:spcAft>
                <a:spcPts val="0"/>
              </a:spcAft>
              <a:buClr>
                <a:schemeClr val="lt2"/>
              </a:buClr>
              <a:buSzPts val="800"/>
              <a:buNone/>
              <a:defRPr sz="800">
                <a:solidFill>
                  <a:schemeClr val="lt2"/>
                </a:solidFill>
              </a:defRPr>
            </a:lvl8pPr>
            <a:lvl9pPr lvl="8" rtl="0">
              <a:spcBef>
                <a:spcPts val="0"/>
              </a:spcBef>
              <a:spcAft>
                <a:spcPts val="0"/>
              </a:spcAft>
              <a:buClr>
                <a:schemeClr val="lt2"/>
              </a:buClr>
              <a:buSzPts val="800"/>
              <a:buNone/>
              <a:defRPr sz="800">
                <a:solidFill>
                  <a:schemeClr val="lt2"/>
                </a:solidFill>
              </a:defRPr>
            </a:lvl9pPr>
          </a:lstStyle>
          <a:p>
            <a:endParaRPr/>
          </a:p>
        </p:txBody>
      </p:sp>
      <p:sp>
        <p:nvSpPr>
          <p:cNvPr id="473" name="Google Shape;473;p106"/>
          <p:cNvSpPr txBox="1">
            <a:spLocks noGrp="1"/>
          </p:cNvSpPr>
          <p:nvPr>
            <p:ph type="title" idx="4"/>
          </p:nvPr>
        </p:nvSpPr>
        <p:spPr>
          <a:xfrm>
            <a:off x="398900" y="1194075"/>
            <a:ext cx="8340300" cy="164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6400"/>
              <a:buFont typeface="Inter SemiBold"/>
              <a:buNone/>
              <a:defRPr sz="64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grpSp>
        <p:nvGrpSpPr>
          <p:cNvPr id="474" name="Google Shape;474;p106"/>
          <p:cNvGrpSpPr/>
          <p:nvPr/>
        </p:nvGrpSpPr>
        <p:grpSpPr>
          <a:xfrm>
            <a:off x="404870" y="501599"/>
            <a:ext cx="1949310" cy="246242"/>
            <a:chOff x="247200" y="2395975"/>
            <a:chExt cx="7088400" cy="895750"/>
          </a:xfrm>
        </p:grpSpPr>
        <p:sp>
          <p:nvSpPr>
            <p:cNvPr id="475" name="Google Shape;475;p106"/>
            <p:cNvSpPr/>
            <p:nvPr/>
          </p:nvSpPr>
          <p:spPr>
            <a:xfrm>
              <a:off x="609150" y="2890125"/>
              <a:ext cx="71900" cy="160325"/>
            </a:xfrm>
            <a:custGeom>
              <a:avLst/>
              <a:gdLst/>
              <a:ahLst/>
              <a:cxnLst/>
              <a:rect l="l" t="t" r="r" b="b"/>
              <a:pathLst>
                <a:path w="2876" h="6413" extrusionOk="0">
                  <a:moveTo>
                    <a:pt x="1421" y="0"/>
                  </a:moveTo>
                  <a:cubicBezTo>
                    <a:pt x="628" y="0"/>
                    <a:pt x="0" y="661"/>
                    <a:pt x="0" y="1454"/>
                  </a:cubicBezTo>
                  <a:lnTo>
                    <a:pt x="0" y="4958"/>
                  </a:lnTo>
                  <a:cubicBezTo>
                    <a:pt x="0" y="5751"/>
                    <a:pt x="628" y="6412"/>
                    <a:pt x="1421" y="6412"/>
                  </a:cubicBezTo>
                  <a:cubicBezTo>
                    <a:pt x="2248" y="6412"/>
                    <a:pt x="2876" y="5751"/>
                    <a:pt x="2876" y="4958"/>
                  </a:cubicBezTo>
                  <a:lnTo>
                    <a:pt x="2876" y="1454"/>
                  </a:lnTo>
                  <a:cubicBezTo>
                    <a:pt x="2876" y="661"/>
                    <a:pt x="2248"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6"/>
            <p:cNvSpPr/>
            <p:nvPr/>
          </p:nvSpPr>
          <p:spPr>
            <a:xfrm>
              <a:off x="804975" y="2890125"/>
              <a:ext cx="72750" cy="160325"/>
            </a:xfrm>
            <a:custGeom>
              <a:avLst/>
              <a:gdLst/>
              <a:ahLst/>
              <a:cxnLst/>
              <a:rect l="l" t="t" r="r" b="b"/>
              <a:pathLst>
                <a:path w="2910" h="6413" extrusionOk="0">
                  <a:moveTo>
                    <a:pt x="1455" y="0"/>
                  </a:moveTo>
                  <a:cubicBezTo>
                    <a:pt x="662" y="0"/>
                    <a:pt x="1" y="661"/>
                    <a:pt x="1" y="1454"/>
                  </a:cubicBezTo>
                  <a:lnTo>
                    <a:pt x="1" y="4958"/>
                  </a:lnTo>
                  <a:cubicBezTo>
                    <a:pt x="1" y="5751"/>
                    <a:pt x="662" y="6412"/>
                    <a:pt x="1455" y="6412"/>
                  </a:cubicBezTo>
                  <a:cubicBezTo>
                    <a:pt x="2249" y="6412"/>
                    <a:pt x="2910" y="5751"/>
                    <a:pt x="2910" y="4958"/>
                  </a:cubicBezTo>
                  <a:lnTo>
                    <a:pt x="2910" y="1454"/>
                  </a:lnTo>
                  <a:cubicBezTo>
                    <a:pt x="2910" y="661"/>
                    <a:pt x="2249" y="0"/>
                    <a:pt x="1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6"/>
            <p:cNvSpPr/>
            <p:nvPr/>
          </p:nvSpPr>
          <p:spPr>
            <a:xfrm>
              <a:off x="247200" y="2395975"/>
              <a:ext cx="991650" cy="828000"/>
            </a:xfrm>
            <a:custGeom>
              <a:avLst/>
              <a:gdLst/>
              <a:ahLst/>
              <a:cxnLst/>
              <a:rect l="l" t="t" r="r" b="b"/>
              <a:pathLst>
                <a:path w="39666" h="33120" extrusionOk="0">
                  <a:moveTo>
                    <a:pt x="39533" y="24823"/>
                  </a:moveTo>
                  <a:cubicBezTo>
                    <a:pt x="38112" y="27269"/>
                    <a:pt x="29848" y="33119"/>
                    <a:pt x="19833" y="33119"/>
                  </a:cubicBezTo>
                  <a:cubicBezTo>
                    <a:pt x="9818" y="33119"/>
                    <a:pt x="1554" y="27269"/>
                    <a:pt x="133" y="24823"/>
                  </a:cubicBezTo>
                  <a:cubicBezTo>
                    <a:pt x="34" y="24625"/>
                    <a:pt x="1" y="24427"/>
                    <a:pt x="1" y="24228"/>
                  </a:cubicBezTo>
                  <a:lnTo>
                    <a:pt x="1" y="19832"/>
                  </a:lnTo>
                  <a:cubicBezTo>
                    <a:pt x="1" y="19634"/>
                    <a:pt x="34" y="19469"/>
                    <a:pt x="100" y="19270"/>
                  </a:cubicBezTo>
                  <a:cubicBezTo>
                    <a:pt x="728" y="17750"/>
                    <a:pt x="2314" y="15502"/>
                    <a:pt x="4397" y="14907"/>
                  </a:cubicBezTo>
                  <a:cubicBezTo>
                    <a:pt x="4694" y="14180"/>
                    <a:pt x="5091" y="13156"/>
                    <a:pt x="5454" y="12395"/>
                  </a:cubicBezTo>
                  <a:cubicBezTo>
                    <a:pt x="5421" y="11800"/>
                    <a:pt x="5388" y="11205"/>
                    <a:pt x="5388" y="10610"/>
                  </a:cubicBezTo>
                  <a:cubicBezTo>
                    <a:pt x="5388" y="8396"/>
                    <a:pt x="5851" y="6479"/>
                    <a:pt x="7239" y="5024"/>
                  </a:cubicBezTo>
                  <a:cubicBezTo>
                    <a:pt x="7900" y="4363"/>
                    <a:pt x="8727" y="3835"/>
                    <a:pt x="9685" y="3471"/>
                  </a:cubicBezTo>
                  <a:cubicBezTo>
                    <a:pt x="11999" y="1587"/>
                    <a:pt x="15304" y="0"/>
                    <a:pt x="19800" y="0"/>
                  </a:cubicBezTo>
                  <a:cubicBezTo>
                    <a:pt x="24328" y="0"/>
                    <a:pt x="27667" y="1587"/>
                    <a:pt x="29980" y="3471"/>
                  </a:cubicBezTo>
                  <a:cubicBezTo>
                    <a:pt x="30939" y="3835"/>
                    <a:pt x="31765" y="4363"/>
                    <a:pt x="32426" y="5024"/>
                  </a:cubicBezTo>
                  <a:cubicBezTo>
                    <a:pt x="33815" y="6479"/>
                    <a:pt x="34310" y="8396"/>
                    <a:pt x="34310" y="10610"/>
                  </a:cubicBezTo>
                  <a:cubicBezTo>
                    <a:pt x="34310" y="11205"/>
                    <a:pt x="34277" y="11800"/>
                    <a:pt x="34211" y="12395"/>
                  </a:cubicBezTo>
                  <a:cubicBezTo>
                    <a:pt x="34575" y="13156"/>
                    <a:pt x="35005" y="14180"/>
                    <a:pt x="35269" y="14907"/>
                  </a:cubicBezTo>
                  <a:cubicBezTo>
                    <a:pt x="37351" y="15502"/>
                    <a:pt x="38971" y="17750"/>
                    <a:pt x="39566" y="19270"/>
                  </a:cubicBezTo>
                  <a:cubicBezTo>
                    <a:pt x="39632" y="19469"/>
                    <a:pt x="39665" y="19634"/>
                    <a:pt x="39665" y="19832"/>
                  </a:cubicBezTo>
                  <a:lnTo>
                    <a:pt x="39665" y="24228"/>
                  </a:lnTo>
                  <a:cubicBezTo>
                    <a:pt x="39665" y="24427"/>
                    <a:pt x="39632" y="24625"/>
                    <a:pt x="39533" y="24823"/>
                  </a:cubicBezTo>
                  <a:close/>
                  <a:moveTo>
                    <a:pt x="21188" y="10049"/>
                  </a:moveTo>
                  <a:cubicBezTo>
                    <a:pt x="21122" y="9520"/>
                    <a:pt x="21089" y="9024"/>
                    <a:pt x="21089" y="8594"/>
                  </a:cubicBezTo>
                  <a:lnTo>
                    <a:pt x="21089" y="8561"/>
                  </a:lnTo>
                  <a:cubicBezTo>
                    <a:pt x="21089" y="7272"/>
                    <a:pt x="21353" y="6446"/>
                    <a:pt x="21816" y="5950"/>
                  </a:cubicBezTo>
                  <a:cubicBezTo>
                    <a:pt x="22378" y="5289"/>
                    <a:pt x="23535" y="4793"/>
                    <a:pt x="25981" y="5058"/>
                  </a:cubicBezTo>
                  <a:cubicBezTo>
                    <a:pt x="28460" y="5355"/>
                    <a:pt x="29848" y="5950"/>
                    <a:pt x="30641" y="6776"/>
                  </a:cubicBezTo>
                  <a:cubicBezTo>
                    <a:pt x="31402" y="7537"/>
                    <a:pt x="31831" y="8726"/>
                    <a:pt x="31831" y="10610"/>
                  </a:cubicBezTo>
                  <a:cubicBezTo>
                    <a:pt x="31831" y="12594"/>
                    <a:pt x="31534" y="13784"/>
                    <a:pt x="30906" y="14511"/>
                  </a:cubicBezTo>
                  <a:cubicBezTo>
                    <a:pt x="30278" y="15172"/>
                    <a:pt x="29121" y="15734"/>
                    <a:pt x="26510" y="15734"/>
                  </a:cubicBezTo>
                  <a:cubicBezTo>
                    <a:pt x="24493" y="15734"/>
                    <a:pt x="23370" y="15073"/>
                    <a:pt x="22642" y="14180"/>
                  </a:cubicBezTo>
                  <a:cubicBezTo>
                    <a:pt x="21849" y="13222"/>
                    <a:pt x="21419" y="11800"/>
                    <a:pt x="21188" y="10049"/>
                  </a:cubicBezTo>
                  <a:close/>
                  <a:moveTo>
                    <a:pt x="18511" y="10049"/>
                  </a:moveTo>
                  <a:cubicBezTo>
                    <a:pt x="18577" y="9520"/>
                    <a:pt x="18610" y="9024"/>
                    <a:pt x="18610" y="8594"/>
                  </a:cubicBezTo>
                  <a:lnTo>
                    <a:pt x="18610" y="8561"/>
                  </a:lnTo>
                  <a:cubicBezTo>
                    <a:pt x="18610" y="7272"/>
                    <a:pt x="18312" y="6446"/>
                    <a:pt x="17883" y="5950"/>
                  </a:cubicBezTo>
                  <a:cubicBezTo>
                    <a:pt x="17321" y="5289"/>
                    <a:pt x="16164" y="4793"/>
                    <a:pt x="13685" y="5058"/>
                  </a:cubicBezTo>
                  <a:cubicBezTo>
                    <a:pt x="11206" y="5355"/>
                    <a:pt x="9818" y="5950"/>
                    <a:pt x="9024" y="6776"/>
                  </a:cubicBezTo>
                  <a:cubicBezTo>
                    <a:pt x="8264" y="7537"/>
                    <a:pt x="7867" y="8726"/>
                    <a:pt x="7867" y="10610"/>
                  </a:cubicBezTo>
                  <a:cubicBezTo>
                    <a:pt x="7867" y="12594"/>
                    <a:pt x="8165" y="13784"/>
                    <a:pt x="8793" y="14511"/>
                  </a:cubicBezTo>
                  <a:cubicBezTo>
                    <a:pt x="9388" y="15172"/>
                    <a:pt x="10578" y="15734"/>
                    <a:pt x="13189" y="15734"/>
                  </a:cubicBezTo>
                  <a:cubicBezTo>
                    <a:pt x="15172" y="15734"/>
                    <a:pt x="16329" y="15073"/>
                    <a:pt x="17056" y="14180"/>
                  </a:cubicBezTo>
                  <a:cubicBezTo>
                    <a:pt x="17817" y="13222"/>
                    <a:pt x="18279" y="11800"/>
                    <a:pt x="18511" y="10049"/>
                  </a:cubicBezTo>
                  <a:close/>
                  <a:moveTo>
                    <a:pt x="20130" y="14907"/>
                  </a:moveTo>
                  <a:lnTo>
                    <a:pt x="19998" y="14907"/>
                  </a:lnTo>
                  <a:cubicBezTo>
                    <a:pt x="19833" y="14907"/>
                    <a:pt x="19635" y="14907"/>
                    <a:pt x="19568" y="14907"/>
                  </a:cubicBezTo>
                  <a:cubicBezTo>
                    <a:pt x="19370" y="15205"/>
                    <a:pt x="19172" y="15469"/>
                    <a:pt x="18973" y="15734"/>
                  </a:cubicBezTo>
                  <a:cubicBezTo>
                    <a:pt x="17684" y="17320"/>
                    <a:pt x="15800" y="18213"/>
                    <a:pt x="13189" y="18213"/>
                  </a:cubicBezTo>
                  <a:cubicBezTo>
                    <a:pt x="10313" y="18213"/>
                    <a:pt x="8231" y="17618"/>
                    <a:pt x="6942" y="16130"/>
                  </a:cubicBezTo>
                  <a:cubicBezTo>
                    <a:pt x="6843" y="16064"/>
                    <a:pt x="6777" y="15965"/>
                    <a:pt x="6777" y="15965"/>
                  </a:cubicBezTo>
                  <a:lnTo>
                    <a:pt x="6611" y="16130"/>
                  </a:lnTo>
                  <a:lnTo>
                    <a:pt x="6611" y="27005"/>
                  </a:lnTo>
                  <a:cubicBezTo>
                    <a:pt x="8991" y="28294"/>
                    <a:pt x="14082" y="30607"/>
                    <a:pt x="19833" y="30607"/>
                  </a:cubicBezTo>
                  <a:cubicBezTo>
                    <a:pt x="25584" y="30607"/>
                    <a:pt x="30675" y="28294"/>
                    <a:pt x="33054" y="27005"/>
                  </a:cubicBezTo>
                  <a:lnTo>
                    <a:pt x="33054" y="16130"/>
                  </a:lnTo>
                  <a:lnTo>
                    <a:pt x="32889" y="15965"/>
                  </a:lnTo>
                  <a:cubicBezTo>
                    <a:pt x="32889" y="15965"/>
                    <a:pt x="32856" y="16031"/>
                    <a:pt x="32757" y="16130"/>
                  </a:cubicBezTo>
                  <a:cubicBezTo>
                    <a:pt x="31435" y="17618"/>
                    <a:pt x="29352" y="18213"/>
                    <a:pt x="26510" y="18213"/>
                  </a:cubicBezTo>
                  <a:cubicBezTo>
                    <a:pt x="23865" y="18213"/>
                    <a:pt x="21981" y="17320"/>
                    <a:pt x="20725" y="15734"/>
                  </a:cubicBezTo>
                  <a:cubicBezTo>
                    <a:pt x="20494" y="15469"/>
                    <a:pt x="20296" y="15205"/>
                    <a:pt x="20130" y="149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6"/>
            <p:cNvSpPr/>
            <p:nvPr/>
          </p:nvSpPr>
          <p:spPr>
            <a:xfrm>
              <a:off x="1456975" y="2468700"/>
              <a:ext cx="653650" cy="679250"/>
            </a:xfrm>
            <a:custGeom>
              <a:avLst/>
              <a:gdLst/>
              <a:ahLst/>
              <a:cxnLst/>
              <a:rect l="l" t="t" r="r" b="b"/>
              <a:pathLst>
                <a:path w="26146" h="27170" extrusionOk="0">
                  <a:moveTo>
                    <a:pt x="13387" y="0"/>
                  </a:moveTo>
                  <a:cubicBezTo>
                    <a:pt x="11371" y="0"/>
                    <a:pt x="9520" y="298"/>
                    <a:pt x="7867" y="926"/>
                  </a:cubicBezTo>
                  <a:cubicBezTo>
                    <a:pt x="6248" y="1521"/>
                    <a:pt x="4859" y="2413"/>
                    <a:pt x="3669" y="3570"/>
                  </a:cubicBezTo>
                  <a:cubicBezTo>
                    <a:pt x="2512" y="4727"/>
                    <a:pt x="1587" y="6148"/>
                    <a:pt x="926" y="7834"/>
                  </a:cubicBezTo>
                  <a:cubicBezTo>
                    <a:pt x="298" y="9486"/>
                    <a:pt x="0" y="11403"/>
                    <a:pt x="0" y="13585"/>
                  </a:cubicBezTo>
                  <a:cubicBezTo>
                    <a:pt x="0" y="15601"/>
                    <a:pt x="298" y="17452"/>
                    <a:pt x="860" y="19138"/>
                  </a:cubicBezTo>
                  <a:cubicBezTo>
                    <a:pt x="1455" y="20790"/>
                    <a:pt x="2347" y="22245"/>
                    <a:pt x="3438" y="23468"/>
                  </a:cubicBezTo>
                  <a:cubicBezTo>
                    <a:pt x="4595" y="24658"/>
                    <a:pt x="5983" y="25583"/>
                    <a:pt x="7603" y="26211"/>
                  </a:cubicBezTo>
                  <a:cubicBezTo>
                    <a:pt x="9222" y="26839"/>
                    <a:pt x="11073" y="27170"/>
                    <a:pt x="13123" y="27170"/>
                  </a:cubicBezTo>
                  <a:cubicBezTo>
                    <a:pt x="15073" y="27170"/>
                    <a:pt x="16858" y="26872"/>
                    <a:pt x="18477" y="26343"/>
                  </a:cubicBezTo>
                  <a:cubicBezTo>
                    <a:pt x="20064" y="25781"/>
                    <a:pt x="21419" y="24988"/>
                    <a:pt x="22576" y="23930"/>
                  </a:cubicBezTo>
                  <a:cubicBezTo>
                    <a:pt x="23700" y="22873"/>
                    <a:pt x="24592" y="21650"/>
                    <a:pt x="25187" y="20195"/>
                  </a:cubicBezTo>
                  <a:cubicBezTo>
                    <a:pt x="25815" y="18708"/>
                    <a:pt x="26146" y="17055"/>
                    <a:pt x="26146" y="15238"/>
                  </a:cubicBezTo>
                  <a:lnTo>
                    <a:pt x="26146" y="12692"/>
                  </a:lnTo>
                  <a:lnTo>
                    <a:pt x="13123" y="12692"/>
                  </a:lnTo>
                  <a:lnTo>
                    <a:pt x="13123" y="16725"/>
                  </a:lnTo>
                  <a:lnTo>
                    <a:pt x="20395" y="16725"/>
                  </a:lnTo>
                  <a:cubicBezTo>
                    <a:pt x="20295" y="17716"/>
                    <a:pt x="19998" y="18609"/>
                    <a:pt x="19568" y="19402"/>
                  </a:cubicBezTo>
                  <a:cubicBezTo>
                    <a:pt x="18973" y="20394"/>
                    <a:pt x="18147" y="21154"/>
                    <a:pt x="17056" y="21683"/>
                  </a:cubicBezTo>
                  <a:cubicBezTo>
                    <a:pt x="15965" y="22179"/>
                    <a:pt x="14709" y="22443"/>
                    <a:pt x="13222" y="22443"/>
                  </a:cubicBezTo>
                  <a:cubicBezTo>
                    <a:pt x="12098" y="22443"/>
                    <a:pt x="11073" y="22245"/>
                    <a:pt x="10148" y="21881"/>
                  </a:cubicBezTo>
                  <a:cubicBezTo>
                    <a:pt x="9255" y="21518"/>
                    <a:pt x="8462" y="20956"/>
                    <a:pt x="7801" y="20228"/>
                  </a:cubicBezTo>
                  <a:cubicBezTo>
                    <a:pt x="7140" y="19468"/>
                    <a:pt x="6644" y="18543"/>
                    <a:pt x="6314" y="17419"/>
                  </a:cubicBezTo>
                  <a:cubicBezTo>
                    <a:pt x="5983" y="16295"/>
                    <a:pt x="5818" y="15039"/>
                    <a:pt x="5818" y="13585"/>
                  </a:cubicBezTo>
                  <a:cubicBezTo>
                    <a:pt x="5818" y="11635"/>
                    <a:pt x="6115" y="10015"/>
                    <a:pt x="6710" y="8726"/>
                  </a:cubicBezTo>
                  <a:cubicBezTo>
                    <a:pt x="7338" y="7437"/>
                    <a:pt x="8231" y="6445"/>
                    <a:pt x="9388" y="5817"/>
                  </a:cubicBezTo>
                  <a:cubicBezTo>
                    <a:pt x="10511" y="5156"/>
                    <a:pt x="11834" y="4859"/>
                    <a:pt x="13387" y="4859"/>
                  </a:cubicBezTo>
                  <a:cubicBezTo>
                    <a:pt x="14511" y="4859"/>
                    <a:pt x="15536" y="5024"/>
                    <a:pt x="16428" y="5388"/>
                  </a:cubicBezTo>
                  <a:cubicBezTo>
                    <a:pt x="17321" y="5718"/>
                    <a:pt x="18048" y="6214"/>
                    <a:pt x="18643" y="6875"/>
                  </a:cubicBezTo>
                  <a:cubicBezTo>
                    <a:pt x="19238" y="7536"/>
                    <a:pt x="19634" y="8329"/>
                    <a:pt x="19833" y="9255"/>
                  </a:cubicBezTo>
                  <a:lnTo>
                    <a:pt x="25650" y="9255"/>
                  </a:lnTo>
                  <a:cubicBezTo>
                    <a:pt x="25452" y="7371"/>
                    <a:pt x="24824" y="5751"/>
                    <a:pt x="23766" y="4363"/>
                  </a:cubicBezTo>
                  <a:cubicBezTo>
                    <a:pt x="22741" y="2975"/>
                    <a:pt x="21320" y="1917"/>
                    <a:pt x="19568" y="1157"/>
                  </a:cubicBezTo>
                  <a:cubicBezTo>
                    <a:pt x="17816" y="397"/>
                    <a:pt x="15734" y="0"/>
                    <a:pt x="13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6"/>
            <p:cNvSpPr/>
            <p:nvPr/>
          </p:nvSpPr>
          <p:spPr>
            <a:xfrm>
              <a:off x="2164325" y="2652125"/>
              <a:ext cx="133075" cy="487575"/>
            </a:xfrm>
            <a:custGeom>
              <a:avLst/>
              <a:gdLst/>
              <a:ahLst/>
              <a:cxnLst/>
              <a:rect l="l" t="t" r="r" b="b"/>
              <a:pathLst>
                <a:path w="5323" h="19503" extrusionOk="0">
                  <a:moveTo>
                    <a:pt x="0" y="1"/>
                  </a:moveTo>
                  <a:lnTo>
                    <a:pt x="0" y="19502"/>
                  </a:lnTo>
                  <a:lnTo>
                    <a:pt x="5322" y="19502"/>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6"/>
            <p:cNvSpPr/>
            <p:nvPr/>
          </p:nvSpPr>
          <p:spPr>
            <a:xfrm>
              <a:off x="2164325" y="2476950"/>
              <a:ext cx="133075" cy="113225"/>
            </a:xfrm>
            <a:custGeom>
              <a:avLst/>
              <a:gdLst/>
              <a:ahLst/>
              <a:cxnLst/>
              <a:rect l="l" t="t" r="r" b="b"/>
              <a:pathLst>
                <a:path w="5323" h="4529" extrusionOk="0">
                  <a:moveTo>
                    <a:pt x="0" y="1"/>
                  </a:moveTo>
                  <a:lnTo>
                    <a:pt x="0" y="4529"/>
                  </a:lnTo>
                  <a:lnTo>
                    <a:pt x="5322" y="4529"/>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6"/>
            <p:cNvSpPr/>
            <p:nvPr/>
          </p:nvSpPr>
          <p:spPr>
            <a:xfrm>
              <a:off x="2334550" y="2506700"/>
              <a:ext cx="318175" cy="633000"/>
            </a:xfrm>
            <a:custGeom>
              <a:avLst/>
              <a:gdLst/>
              <a:ahLst/>
              <a:cxnLst/>
              <a:rect l="l" t="t" r="r" b="b"/>
              <a:pathLst>
                <a:path w="12727" h="25320" extrusionOk="0">
                  <a:moveTo>
                    <a:pt x="8793" y="1"/>
                  </a:moveTo>
                  <a:lnTo>
                    <a:pt x="3471" y="529"/>
                  </a:lnTo>
                  <a:lnTo>
                    <a:pt x="3471" y="5818"/>
                  </a:lnTo>
                  <a:lnTo>
                    <a:pt x="0" y="5818"/>
                  </a:lnTo>
                  <a:lnTo>
                    <a:pt x="0" y="10115"/>
                  </a:lnTo>
                  <a:lnTo>
                    <a:pt x="3471" y="10115"/>
                  </a:lnTo>
                  <a:lnTo>
                    <a:pt x="3471" y="20559"/>
                  </a:lnTo>
                  <a:cubicBezTo>
                    <a:pt x="3471" y="21518"/>
                    <a:pt x="3603" y="22377"/>
                    <a:pt x="3868" y="23105"/>
                  </a:cubicBezTo>
                  <a:cubicBezTo>
                    <a:pt x="4165" y="23799"/>
                    <a:pt x="4694" y="24361"/>
                    <a:pt x="5421" y="24724"/>
                  </a:cubicBezTo>
                  <a:cubicBezTo>
                    <a:pt x="6148" y="25121"/>
                    <a:pt x="7140" y="25319"/>
                    <a:pt x="8462" y="25319"/>
                  </a:cubicBezTo>
                  <a:lnTo>
                    <a:pt x="12726" y="25319"/>
                  </a:lnTo>
                  <a:lnTo>
                    <a:pt x="12726" y="20989"/>
                  </a:lnTo>
                  <a:lnTo>
                    <a:pt x="10346" y="20989"/>
                  </a:lnTo>
                  <a:cubicBezTo>
                    <a:pt x="9850" y="20989"/>
                    <a:pt x="9454" y="20890"/>
                    <a:pt x="9189" y="20692"/>
                  </a:cubicBezTo>
                  <a:cubicBezTo>
                    <a:pt x="8925" y="20493"/>
                    <a:pt x="8793" y="20130"/>
                    <a:pt x="8793" y="19535"/>
                  </a:cubicBezTo>
                  <a:lnTo>
                    <a:pt x="8793" y="10115"/>
                  </a:lnTo>
                  <a:lnTo>
                    <a:pt x="12726" y="10115"/>
                  </a:lnTo>
                  <a:lnTo>
                    <a:pt x="12726" y="5818"/>
                  </a:lnTo>
                  <a:lnTo>
                    <a:pt x="8793" y="5818"/>
                  </a:lnTo>
                  <a:lnTo>
                    <a:pt x="87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6"/>
            <p:cNvSpPr/>
            <p:nvPr/>
          </p:nvSpPr>
          <p:spPr>
            <a:xfrm>
              <a:off x="2703925" y="2476950"/>
              <a:ext cx="595825" cy="662750"/>
            </a:xfrm>
            <a:custGeom>
              <a:avLst/>
              <a:gdLst/>
              <a:ahLst/>
              <a:cxnLst/>
              <a:rect l="l" t="t" r="r" b="b"/>
              <a:pathLst>
                <a:path w="23833" h="26510" extrusionOk="0">
                  <a:moveTo>
                    <a:pt x="1" y="1"/>
                  </a:moveTo>
                  <a:lnTo>
                    <a:pt x="1" y="26509"/>
                  </a:lnTo>
                  <a:lnTo>
                    <a:pt x="5686" y="26509"/>
                  </a:lnTo>
                  <a:lnTo>
                    <a:pt x="5686" y="15502"/>
                  </a:lnTo>
                  <a:lnTo>
                    <a:pt x="18147" y="15502"/>
                  </a:lnTo>
                  <a:lnTo>
                    <a:pt x="18147" y="26509"/>
                  </a:lnTo>
                  <a:lnTo>
                    <a:pt x="23832" y="26509"/>
                  </a:lnTo>
                  <a:lnTo>
                    <a:pt x="23832" y="1"/>
                  </a:lnTo>
                  <a:lnTo>
                    <a:pt x="18147" y="1"/>
                  </a:lnTo>
                  <a:lnTo>
                    <a:pt x="18147" y="10644"/>
                  </a:lnTo>
                  <a:lnTo>
                    <a:pt x="5686" y="10644"/>
                  </a:lnTo>
                  <a:lnTo>
                    <a:pt x="5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6"/>
            <p:cNvSpPr/>
            <p:nvPr/>
          </p:nvSpPr>
          <p:spPr>
            <a:xfrm>
              <a:off x="3359225" y="2652125"/>
              <a:ext cx="466075" cy="495825"/>
            </a:xfrm>
            <a:custGeom>
              <a:avLst/>
              <a:gdLst/>
              <a:ahLst/>
              <a:cxnLst/>
              <a:rect l="l" t="t" r="r" b="b"/>
              <a:pathLst>
                <a:path w="18643" h="19833" extrusionOk="0">
                  <a:moveTo>
                    <a:pt x="0" y="1"/>
                  </a:moveTo>
                  <a:lnTo>
                    <a:pt x="0" y="12164"/>
                  </a:lnTo>
                  <a:cubicBezTo>
                    <a:pt x="0" y="13817"/>
                    <a:pt x="232" y="15205"/>
                    <a:pt x="760" y="16362"/>
                  </a:cubicBezTo>
                  <a:cubicBezTo>
                    <a:pt x="1289" y="17519"/>
                    <a:pt x="2083" y="18378"/>
                    <a:pt x="3107" y="18973"/>
                  </a:cubicBezTo>
                  <a:cubicBezTo>
                    <a:pt x="4165" y="19535"/>
                    <a:pt x="5421" y="19833"/>
                    <a:pt x="6941" y="19833"/>
                  </a:cubicBezTo>
                  <a:cubicBezTo>
                    <a:pt x="8330" y="19833"/>
                    <a:pt x="9586" y="19502"/>
                    <a:pt x="10677" y="18841"/>
                  </a:cubicBezTo>
                  <a:cubicBezTo>
                    <a:pt x="11800" y="18180"/>
                    <a:pt x="12594" y="17188"/>
                    <a:pt x="13056" y="15932"/>
                  </a:cubicBezTo>
                  <a:lnTo>
                    <a:pt x="13288" y="15932"/>
                  </a:lnTo>
                  <a:lnTo>
                    <a:pt x="13519" y="19502"/>
                  </a:lnTo>
                  <a:lnTo>
                    <a:pt x="18643" y="19502"/>
                  </a:lnTo>
                  <a:lnTo>
                    <a:pt x="18643" y="1"/>
                  </a:lnTo>
                  <a:lnTo>
                    <a:pt x="13288" y="1"/>
                  </a:lnTo>
                  <a:lnTo>
                    <a:pt x="13288" y="10776"/>
                  </a:lnTo>
                  <a:cubicBezTo>
                    <a:pt x="13288" y="11635"/>
                    <a:pt x="13123" y="12429"/>
                    <a:pt x="12792" y="13156"/>
                  </a:cubicBezTo>
                  <a:cubicBezTo>
                    <a:pt x="12461" y="13850"/>
                    <a:pt x="11966" y="14412"/>
                    <a:pt x="11338" y="14842"/>
                  </a:cubicBezTo>
                  <a:cubicBezTo>
                    <a:pt x="10710" y="15271"/>
                    <a:pt x="9949" y="15503"/>
                    <a:pt x="9057" y="15503"/>
                  </a:cubicBezTo>
                  <a:cubicBezTo>
                    <a:pt x="8164" y="15503"/>
                    <a:pt x="7470" y="15337"/>
                    <a:pt x="6908" y="14974"/>
                  </a:cubicBezTo>
                  <a:cubicBezTo>
                    <a:pt x="6380" y="14577"/>
                    <a:pt x="5983" y="14015"/>
                    <a:pt x="5685" y="13321"/>
                  </a:cubicBezTo>
                  <a:cubicBezTo>
                    <a:pt x="5454" y="12627"/>
                    <a:pt x="5322" y="11768"/>
                    <a:pt x="5322" y="10743"/>
                  </a:cubicBez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6"/>
            <p:cNvSpPr/>
            <p:nvPr/>
          </p:nvSpPr>
          <p:spPr>
            <a:xfrm>
              <a:off x="3889725" y="2476950"/>
              <a:ext cx="490050" cy="671825"/>
            </a:xfrm>
            <a:custGeom>
              <a:avLst/>
              <a:gdLst/>
              <a:ahLst/>
              <a:cxnLst/>
              <a:rect l="l" t="t" r="r" b="b"/>
              <a:pathLst>
                <a:path w="19602" h="26873" extrusionOk="0">
                  <a:moveTo>
                    <a:pt x="11834" y="26873"/>
                  </a:moveTo>
                  <a:cubicBezTo>
                    <a:pt x="10842" y="26873"/>
                    <a:pt x="9917" y="26707"/>
                    <a:pt x="9090" y="26410"/>
                  </a:cubicBezTo>
                  <a:cubicBezTo>
                    <a:pt x="8264" y="26079"/>
                    <a:pt x="7570" y="25650"/>
                    <a:pt x="6942" y="25088"/>
                  </a:cubicBezTo>
                  <a:cubicBezTo>
                    <a:pt x="6380" y="24526"/>
                    <a:pt x="5917" y="23865"/>
                    <a:pt x="5653" y="23138"/>
                  </a:cubicBezTo>
                  <a:lnTo>
                    <a:pt x="5355" y="23138"/>
                  </a:lnTo>
                  <a:lnTo>
                    <a:pt x="5124" y="26509"/>
                  </a:lnTo>
                  <a:lnTo>
                    <a:pt x="1" y="26509"/>
                  </a:lnTo>
                  <a:lnTo>
                    <a:pt x="1" y="1"/>
                  </a:lnTo>
                  <a:lnTo>
                    <a:pt x="5355" y="1"/>
                  </a:lnTo>
                  <a:lnTo>
                    <a:pt x="5355" y="10412"/>
                  </a:lnTo>
                  <a:lnTo>
                    <a:pt x="5653" y="10412"/>
                  </a:lnTo>
                  <a:cubicBezTo>
                    <a:pt x="6083" y="9288"/>
                    <a:pt x="6843" y="8396"/>
                    <a:pt x="7934" y="7702"/>
                  </a:cubicBezTo>
                  <a:cubicBezTo>
                    <a:pt x="9024" y="7008"/>
                    <a:pt x="10313" y="6644"/>
                    <a:pt x="11834" y="6644"/>
                  </a:cubicBezTo>
                  <a:cubicBezTo>
                    <a:pt x="12991" y="6644"/>
                    <a:pt x="14049" y="6876"/>
                    <a:pt x="14974" y="7305"/>
                  </a:cubicBezTo>
                  <a:cubicBezTo>
                    <a:pt x="15966" y="7735"/>
                    <a:pt x="16792" y="8363"/>
                    <a:pt x="17453" y="9189"/>
                  </a:cubicBezTo>
                  <a:cubicBezTo>
                    <a:pt x="18147" y="10049"/>
                    <a:pt x="18676" y="11106"/>
                    <a:pt x="19040" y="12362"/>
                  </a:cubicBezTo>
                  <a:cubicBezTo>
                    <a:pt x="19403" y="13618"/>
                    <a:pt x="19602" y="15106"/>
                    <a:pt x="19602" y="16758"/>
                  </a:cubicBezTo>
                  <a:cubicBezTo>
                    <a:pt x="19602" y="19006"/>
                    <a:pt x="19271" y="20857"/>
                    <a:pt x="18610" y="22377"/>
                  </a:cubicBezTo>
                  <a:cubicBezTo>
                    <a:pt x="17982" y="23865"/>
                    <a:pt x="17090" y="24989"/>
                    <a:pt x="15900" y="25749"/>
                  </a:cubicBezTo>
                  <a:cubicBezTo>
                    <a:pt x="14743" y="26509"/>
                    <a:pt x="13387" y="26873"/>
                    <a:pt x="11834" y="26873"/>
                  </a:cubicBezTo>
                  <a:close/>
                  <a:moveTo>
                    <a:pt x="9785" y="22543"/>
                  </a:moveTo>
                  <a:cubicBezTo>
                    <a:pt x="10644" y="22543"/>
                    <a:pt x="11404" y="22344"/>
                    <a:pt x="12065" y="21915"/>
                  </a:cubicBezTo>
                  <a:cubicBezTo>
                    <a:pt x="12726" y="21485"/>
                    <a:pt x="13222" y="20857"/>
                    <a:pt x="13586" y="19998"/>
                  </a:cubicBezTo>
                  <a:cubicBezTo>
                    <a:pt x="13949" y="19138"/>
                    <a:pt x="14148" y="18081"/>
                    <a:pt x="14148" y="16758"/>
                  </a:cubicBezTo>
                  <a:cubicBezTo>
                    <a:pt x="14148" y="15767"/>
                    <a:pt x="14049" y="14908"/>
                    <a:pt x="13817" y="14180"/>
                  </a:cubicBezTo>
                  <a:cubicBezTo>
                    <a:pt x="13619" y="13453"/>
                    <a:pt x="13321" y="12858"/>
                    <a:pt x="12958" y="12395"/>
                  </a:cubicBezTo>
                  <a:cubicBezTo>
                    <a:pt x="12561" y="11933"/>
                    <a:pt x="12098" y="11569"/>
                    <a:pt x="11570" y="11338"/>
                  </a:cubicBezTo>
                  <a:cubicBezTo>
                    <a:pt x="11041" y="11106"/>
                    <a:pt x="10446" y="10974"/>
                    <a:pt x="9785" y="10974"/>
                  </a:cubicBezTo>
                  <a:cubicBezTo>
                    <a:pt x="8826" y="10974"/>
                    <a:pt x="8000" y="11206"/>
                    <a:pt x="7339" y="11668"/>
                  </a:cubicBezTo>
                  <a:cubicBezTo>
                    <a:pt x="6678" y="12131"/>
                    <a:pt x="6182" y="12726"/>
                    <a:pt x="5851" y="13453"/>
                  </a:cubicBezTo>
                  <a:cubicBezTo>
                    <a:pt x="5554" y="14180"/>
                    <a:pt x="5388" y="14974"/>
                    <a:pt x="5388" y="15833"/>
                  </a:cubicBezTo>
                  <a:lnTo>
                    <a:pt x="5388" y="17717"/>
                  </a:lnTo>
                  <a:cubicBezTo>
                    <a:pt x="5388" y="18543"/>
                    <a:pt x="5554" y="19304"/>
                    <a:pt x="5851" y="20031"/>
                  </a:cubicBezTo>
                  <a:cubicBezTo>
                    <a:pt x="6182" y="20758"/>
                    <a:pt x="6678" y="21386"/>
                    <a:pt x="7339" y="21849"/>
                  </a:cubicBezTo>
                  <a:cubicBezTo>
                    <a:pt x="8000" y="22311"/>
                    <a:pt x="8826" y="22543"/>
                    <a:pt x="9785" y="225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6"/>
            <p:cNvSpPr/>
            <p:nvPr/>
          </p:nvSpPr>
          <p:spPr>
            <a:xfrm>
              <a:off x="4546675" y="2468700"/>
              <a:ext cx="634650" cy="679250"/>
            </a:xfrm>
            <a:custGeom>
              <a:avLst/>
              <a:gdLst/>
              <a:ahLst/>
              <a:cxnLst/>
              <a:rect l="l" t="t" r="r" b="b"/>
              <a:pathLst>
                <a:path w="25386" h="27170" extrusionOk="0">
                  <a:moveTo>
                    <a:pt x="13189" y="0"/>
                  </a:moveTo>
                  <a:cubicBezTo>
                    <a:pt x="11206" y="0"/>
                    <a:pt x="9421" y="331"/>
                    <a:pt x="7801" y="959"/>
                  </a:cubicBezTo>
                  <a:cubicBezTo>
                    <a:pt x="6182" y="1554"/>
                    <a:pt x="4826" y="2446"/>
                    <a:pt x="3636" y="3636"/>
                  </a:cubicBezTo>
                  <a:cubicBezTo>
                    <a:pt x="2479" y="4793"/>
                    <a:pt x="1587" y="6214"/>
                    <a:pt x="959" y="7900"/>
                  </a:cubicBezTo>
                  <a:cubicBezTo>
                    <a:pt x="331" y="9585"/>
                    <a:pt x="0" y="11469"/>
                    <a:pt x="0" y="13585"/>
                  </a:cubicBezTo>
                  <a:cubicBezTo>
                    <a:pt x="0" y="15700"/>
                    <a:pt x="331" y="17617"/>
                    <a:pt x="959" y="19270"/>
                  </a:cubicBezTo>
                  <a:cubicBezTo>
                    <a:pt x="1587" y="20956"/>
                    <a:pt x="2479" y="22377"/>
                    <a:pt x="3636" y="23567"/>
                  </a:cubicBezTo>
                  <a:cubicBezTo>
                    <a:pt x="4826" y="24724"/>
                    <a:pt x="6182" y="25616"/>
                    <a:pt x="7801" y="26244"/>
                  </a:cubicBezTo>
                  <a:cubicBezTo>
                    <a:pt x="9421" y="26872"/>
                    <a:pt x="11206" y="27170"/>
                    <a:pt x="13189" y="27170"/>
                  </a:cubicBezTo>
                  <a:cubicBezTo>
                    <a:pt x="15404" y="27170"/>
                    <a:pt x="17387" y="26773"/>
                    <a:pt x="19139" y="26013"/>
                  </a:cubicBezTo>
                  <a:cubicBezTo>
                    <a:pt x="20890" y="25219"/>
                    <a:pt x="22312" y="24129"/>
                    <a:pt x="23403" y="22741"/>
                  </a:cubicBezTo>
                  <a:cubicBezTo>
                    <a:pt x="24493" y="21319"/>
                    <a:pt x="25187" y="19667"/>
                    <a:pt x="25386" y="17783"/>
                  </a:cubicBezTo>
                  <a:lnTo>
                    <a:pt x="20494" y="17783"/>
                  </a:lnTo>
                  <a:cubicBezTo>
                    <a:pt x="20295" y="18840"/>
                    <a:pt x="19866" y="19766"/>
                    <a:pt x="19172" y="20559"/>
                  </a:cubicBezTo>
                  <a:cubicBezTo>
                    <a:pt x="18511" y="21319"/>
                    <a:pt x="17651" y="21947"/>
                    <a:pt x="16627" y="22377"/>
                  </a:cubicBezTo>
                  <a:cubicBezTo>
                    <a:pt x="15602" y="22807"/>
                    <a:pt x="14478" y="23038"/>
                    <a:pt x="13189" y="23038"/>
                  </a:cubicBezTo>
                  <a:cubicBezTo>
                    <a:pt x="11933" y="23038"/>
                    <a:pt x="10776" y="22840"/>
                    <a:pt x="9751" y="22443"/>
                  </a:cubicBezTo>
                  <a:cubicBezTo>
                    <a:pt x="8760" y="22013"/>
                    <a:pt x="7933" y="21418"/>
                    <a:pt x="7206" y="20625"/>
                  </a:cubicBezTo>
                  <a:cubicBezTo>
                    <a:pt x="6512" y="19832"/>
                    <a:pt x="5950" y="18840"/>
                    <a:pt x="5587" y="17683"/>
                  </a:cubicBezTo>
                  <a:cubicBezTo>
                    <a:pt x="5190" y="16494"/>
                    <a:pt x="4992" y="15105"/>
                    <a:pt x="4992" y="13585"/>
                  </a:cubicBezTo>
                  <a:cubicBezTo>
                    <a:pt x="4992" y="11536"/>
                    <a:pt x="5322" y="9817"/>
                    <a:pt x="5983" y="8396"/>
                  </a:cubicBezTo>
                  <a:cubicBezTo>
                    <a:pt x="6644" y="7007"/>
                    <a:pt x="7603" y="5950"/>
                    <a:pt x="8826" y="5256"/>
                  </a:cubicBezTo>
                  <a:cubicBezTo>
                    <a:pt x="10049" y="4528"/>
                    <a:pt x="11503" y="4165"/>
                    <a:pt x="13189" y="4165"/>
                  </a:cubicBezTo>
                  <a:cubicBezTo>
                    <a:pt x="14478" y="4165"/>
                    <a:pt x="15635" y="4363"/>
                    <a:pt x="16627" y="4793"/>
                  </a:cubicBezTo>
                  <a:cubicBezTo>
                    <a:pt x="17651" y="5256"/>
                    <a:pt x="18478" y="5850"/>
                    <a:pt x="19139" y="6611"/>
                  </a:cubicBezTo>
                  <a:cubicBezTo>
                    <a:pt x="19833" y="7404"/>
                    <a:pt x="20262" y="8296"/>
                    <a:pt x="20494" y="9354"/>
                  </a:cubicBezTo>
                  <a:lnTo>
                    <a:pt x="25386" y="9354"/>
                  </a:lnTo>
                  <a:cubicBezTo>
                    <a:pt x="25121" y="7470"/>
                    <a:pt x="24460" y="5817"/>
                    <a:pt x="23369" y="4429"/>
                  </a:cubicBezTo>
                  <a:cubicBezTo>
                    <a:pt x="22279" y="3041"/>
                    <a:pt x="20890" y="1950"/>
                    <a:pt x="19139" y="1157"/>
                  </a:cubicBezTo>
                  <a:cubicBezTo>
                    <a:pt x="17387" y="397"/>
                    <a:pt x="15404" y="0"/>
                    <a:pt x="13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6"/>
            <p:cNvSpPr/>
            <p:nvPr/>
          </p:nvSpPr>
          <p:spPr>
            <a:xfrm>
              <a:off x="5200325" y="2647175"/>
              <a:ext cx="477650" cy="500775"/>
            </a:xfrm>
            <a:custGeom>
              <a:avLst/>
              <a:gdLst/>
              <a:ahLst/>
              <a:cxnLst/>
              <a:rect l="l" t="t" r="r" b="b"/>
              <a:pathLst>
                <a:path w="19106" h="20031" extrusionOk="0">
                  <a:moveTo>
                    <a:pt x="9586" y="20031"/>
                  </a:moveTo>
                  <a:cubicBezTo>
                    <a:pt x="8131" y="20031"/>
                    <a:pt x="6842" y="19799"/>
                    <a:pt x="5652" y="19370"/>
                  </a:cubicBezTo>
                  <a:cubicBezTo>
                    <a:pt x="4495" y="18907"/>
                    <a:pt x="3471" y="18246"/>
                    <a:pt x="2611" y="17386"/>
                  </a:cubicBezTo>
                  <a:cubicBezTo>
                    <a:pt x="1752" y="16494"/>
                    <a:pt x="1124" y="15436"/>
                    <a:pt x="661" y="14213"/>
                  </a:cubicBezTo>
                  <a:cubicBezTo>
                    <a:pt x="198" y="12990"/>
                    <a:pt x="0" y="11569"/>
                    <a:pt x="0" y="10016"/>
                  </a:cubicBezTo>
                  <a:cubicBezTo>
                    <a:pt x="0" y="8032"/>
                    <a:pt x="364" y="6281"/>
                    <a:pt x="1124" y="4793"/>
                  </a:cubicBezTo>
                  <a:cubicBezTo>
                    <a:pt x="1884" y="3306"/>
                    <a:pt x="3008" y="2116"/>
                    <a:pt x="4429" y="1257"/>
                  </a:cubicBezTo>
                  <a:cubicBezTo>
                    <a:pt x="5851" y="430"/>
                    <a:pt x="7569" y="1"/>
                    <a:pt x="9586" y="1"/>
                  </a:cubicBezTo>
                  <a:cubicBezTo>
                    <a:pt x="11007" y="1"/>
                    <a:pt x="12329" y="232"/>
                    <a:pt x="13486" y="695"/>
                  </a:cubicBezTo>
                  <a:cubicBezTo>
                    <a:pt x="14643" y="1157"/>
                    <a:pt x="15634" y="1818"/>
                    <a:pt x="16461" y="2678"/>
                  </a:cubicBezTo>
                  <a:cubicBezTo>
                    <a:pt x="17320" y="3570"/>
                    <a:pt x="17981" y="4628"/>
                    <a:pt x="18411" y="5851"/>
                  </a:cubicBezTo>
                  <a:cubicBezTo>
                    <a:pt x="18874" y="7074"/>
                    <a:pt x="19105" y="8462"/>
                    <a:pt x="19105" y="10016"/>
                  </a:cubicBezTo>
                  <a:cubicBezTo>
                    <a:pt x="19105" y="11999"/>
                    <a:pt x="18742" y="13718"/>
                    <a:pt x="17948" y="15238"/>
                  </a:cubicBezTo>
                  <a:cubicBezTo>
                    <a:pt x="17188" y="16725"/>
                    <a:pt x="16097" y="17915"/>
                    <a:pt x="14676" y="18742"/>
                  </a:cubicBezTo>
                  <a:cubicBezTo>
                    <a:pt x="13288" y="19601"/>
                    <a:pt x="11569" y="20031"/>
                    <a:pt x="9586" y="20031"/>
                  </a:cubicBezTo>
                  <a:close/>
                  <a:moveTo>
                    <a:pt x="9553" y="16296"/>
                  </a:moveTo>
                  <a:cubicBezTo>
                    <a:pt x="10544" y="16296"/>
                    <a:pt x="11437" y="16064"/>
                    <a:pt x="12164" y="15602"/>
                  </a:cubicBezTo>
                  <a:cubicBezTo>
                    <a:pt x="12924" y="15106"/>
                    <a:pt x="13519" y="14412"/>
                    <a:pt x="13916" y="13486"/>
                  </a:cubicBezTo>
                  <a:cubicBezTo>
                    <a:pt x="14345" y="12528"/>
                    <a:pt x="14544" y="11371"/>
                    <a:pt x="14544" y="10016"/>
                  </a:cubicBezTo>
                  <a:cubicBezTo>
                    <a:pt x="14544" y="9024"/>
                    <a:pt x="14411" y="8099"/>
                    <a:pt x="14180" y="7338"/>
                  </a:cubicBezTo>
                  <a:cubicBezTo>
                    <a:pt x="13949" y="6545"/>
                    <a:pt x="13618" y="5884"/>
                    <a:pt x="13188" y="5355"/>
                  </a:cubicBezTo>
                  <a:cubicBezTo>
                    <a:pt x="12759" y="4793"/>
                    <a:pt x="12230" y="4397"/>
                    <a:pt x="11635" y="4132"/>
                  </a:cubicBezTo>
                  <a:cubicBezTo>
                    <a:pt x="11007" y="3868"/>
                    <a:pt x="10346" y="3736"/>
                    <a:pt x="9586" y="3736"/>
                  </a:cubicBezTo>
                  <a:cubicBezTo>
                    <a:pt x="8594" y="3736"/>
                    <a:pt x="7702" y="3967"/>
                    <a:pt x="6941" y="4463"/>
                  </a:cubicBezTo>
                  <a:cubicBezTo>
                    <a:pt x="6181" y="4925"/>
                    <a:pt x="5619" y="5620"/>
                    <a:pt x="5189" y="6578"/>
                  </a:cubicBezTo>
                  <a:cubicBezTo>
                    <a:pt x="4793" y="7504"/>
                    <a:pt x="4561" y="8660"/>
                    <a:pt x="4561" y="10016"/>
                  </a:cubicBezTo>
                  <a:cubicBezTo>
                    <a:pt x="4561" y="11040"/>
                    <a:pt x="4694" y="11966"/>
                    <a:pt x="4892" y="12759"/>
                  </a:cubicBezTo>
                  <a:cubicBezTo>
                    <a:pt x="5156" y="13519"/>
                    <a:pt x="5487" y="14180"/>
                    <a:pt x="5917" y="14709"/>
                  </a:cubicBezTo>
                  <a:cubicBezTo>
                    <a:pt x="6346" y="15238"/>
                    <a:pt x="6875" y="15602"/>
                    <a:pt x="7470" y="15899"/>
                  </a:cubicBezTo>
                  <a:cubicBezTo>
                    <a:pt x="8098" y="16163"/>
                    <a:pt x="8792"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6"/>
            <p:cNvSpPr/>
            <p:nvPr/>
          </p:nvSpPr>
          <p:spPr>
            <a:xfrm>
              <a:off x="5715125" y="2647175"/>
              <a:ext cx="476000" cy="644550"/>
            </a:xfrm>
            <a:custGeom>
              <a:avLst/>
              <a:gdLst/>
              <a:ahLst/>
              <a:cxnLst/>
              <a:rect l="l" t="t" r="r" b="b"/>
              <a:pathLst>
                <a:path w="19040" h="25782" extrusionOk="0">
                  <a:moveTo>
                    <a:pt x="34" y="364"/>
                  </a:moveTo>
                  <a:lnTo>
                    <a:pt x="1" y="25782"/>
                  </a:lnTo>
                  <a:lnTo>
                    <a:pt x="4562" y="25782"/>
                  </a:lnTo>
                  <a:lnTo>
                    <a:pt x="4562" y="16130"/>
                  </a:lnTo>
                  <a:lnTo>
                    <a:pt x="4859" y="16130"/>
                  </a:lnTo>
                  <a:cubicBezTo>
                    <a:pt x="5157" y="16924"/>
                    <a:pt x="5620" y="17618"/>
                    <a:pt x="6182" y="18213"/>
                  </a:cubicBezTo>
                  <a:cubicBezTo>
                    <a:pt x="6810" y="18808"/>
                    <a:pt x="7537" y="19237"/>
                    <a:pt x="8363" y="19601"/>
                  </a:cubicBezTo>
                  <a:cubicBezTo>
                    <a:pt x="9223" y="19898"/>
                    <a:pt x="10148" y="20064"/>
                    <a:pt x="11206" y="20064"/>
                  </a:cubicBezTo>
                  <a:cubicBezTo>
                    <a:pt x="12759" y="20064"/>
                    <a:pt x="14114" y="19700"/>
                    <a:pt x="15271" y="18940"/>
                  </a:cubicBezTo>
                  <a:cubicBezTo>
                    <a:pt x="16461" y="18147"/>
                    <a:pt x="17387" y="17023"/>
                    <a:pt x="18048" y="15568"/>
                  </a:cubicBezTo>
                  <a:cubicBezTo>
                    <a:pt x="18709" y="14048"/>
                    <a:pt x="19039" y="12197"/>
                    <a:pt x="19039" y="10016"/>
                  </a:cubicBezTo>
                  <a:cubicBezTo>
                    <a:pt x="19039" y="8396"/>
                    <a:pt x="18841" y="6942"/>
                    <a:pt x="18445" y="5719"/>
                  </a:cubicBezTo>
                  <a:cubicBezTo>
                    <a:pt x="18081" y="4430"/>
                    <a:pt x="17552" y="3372"/>
                    <a:pt x="16858" y="2546"/>
                  </a:cubicBezTo>
                  <a:cubicBezTo>
                    <a:pt x="16164" y="1686"/>
                    <a:pt x="15337" y="1058"/>
                    <a:pt x="14379" y="662"/>
                  </a:cubicBezTo>
                  <a:cubicBezTo>
                    <a:pt x="13420" y="199"/>
                    <a:pt x="12363" y="1"/>
                    <a:pt x="11206" y="1"/>
                  </a:cubicBezTo>
                  <a:cubicBezTo>
                    <a:pt x="9619" y="1"/>
                    <a:pt x="8297" y="364"/>
                    <a:pt x="7173" y="1091"/>
                  </a:cubicBezTo>
                  <a:cubicBezTo>
                    <a:pt x="6082" y="1818"/>
                    <a:pt x="5289" y="2744"/>
                    <a:pt x="4859" y="3934"/>
                  </a:cubicBezTo>
                  <a:lnTo>
                    <a:pt x="4562" y="3934"/>
                  </a:lnTo>
                  <a:lnTo>
                    <a:pt x="4397" y="364"/>
                  </a:lnTo>
                  <a:close/>
                  <a:moveTo>
                    <a:pt x="12065" y="15668"/>
                  </a:moveTo>
                  <a:cubicBezTo>
                    <a:pt x="11338" y="16130"/>
                    <a:pt x="10512" y="16362"/>
                    <a:pt x="9520" y="16362"/>
                  </a:cubicBezTo>
                  <a:cubicBezTo>
                    <a:pt x="8694" y="16362"/>
                    <a:pt x="7966" y="16196"/>
                    <a:pt x="7338" y="15932"/>
                  </a:cubicBezTo>
                  <a:cubicBezTo>
                    <a:pt x="6743" y="15602"/>
                    <a:pt x="6248" y="15205"/>
                    <a:pt x="5818" y="14709"/>
                  </a:cubicBezTo>
                  <a:cubicBezTo>
                    <a:pt x="5421" y="14213"/>
                    <a:pt x="5124" y="13651"/>
                    <a:pt x="4926" y="13023"/>
                  </a:cubicBezTo>
                  <a:cubicBezTo>
                    <a:pt x="4727" y="12395"/>
                    <a:pt x="4628" y="11734"/>
                    <a:pt x="4628" y="11040"/>
                  </a:cubicBezTo>
                  <a:lnTo>
                    <a:pt x="4628" y="9024"/>
                  </a:lnTo>
                  <a:cubicBezTo>
                    <a:pt x="4628" y="8099"/>
                    <a:pt x="4793" y="7239"/>
                    <a:pt x="5157" y="6446"/>
                  </a:cubicBezTo>
                  <a:cubicBezTo>
                    <a:pt x="5520" y="5620"/>
                    <a:pt x="6082" y="4992"/>
                    <a:pt x="6810" y="4463"/>
                  </a:cubicBezTo>
                  <a:cubicBezTo>
                    <a:pt x="7537" y="3967"/>
                    <a:pt x="8429" y="3702"/>
                    <a:pt x="9520" y="3702"/>
                  </a:cubicBezTo>
                  <a:cubicBezTo>
                    <a:pt x="10512" y="3702"/>
                    <a:pt x="11338" y="3934"/>
                    <a:pt x="12065" y="4397"/>
                  </a:cubicBezTo>
                  <a:cubicBezTo>
                    <a:pt x="12792" y="4859"/>
                    <a:pt x="13354" y="5553"/>
                    <a:pt x="13751" y="6512"/>
                  </a:cubicBezTo>
                  <a:cubicBezTo>
                    <a:pt x="14148" y="7437"/>
                    <a:pt x="14379" y="8594"/>
                    <a:pt x="14379" y="10016"/>
                  </a:cubicBezTo>
                  <a:cubicBezTo>
                    <a:pt x="14379" y="11437"/>
                    <a:pt x="14148" y="12627"/>
                    <a:pt x="13751" y="13552"/>
                  </a:cubicBezTo>
                  <a:cubicBezTo>
                    <a:pt x="13354" y="14478"/>
                    <a:pt x="12792" y="15172"/>
                    <a:pt x="12065" y="156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6"/>
            <p:cNvSpPr/>
            <p:nvPr/>
          </p:nvSpPr>
          <p:spPr>
            <a:xfrm>
              <a:off x="6236550" y="2656275"/>
              <a:ext cx="113225" cy="483425"/>
            </a:xfrm>
            <a:custGeom>
              <a:avLst/>
              <a:gdLst/>
              <a:ahLst/>
              <a:cxnLst/>
              <a:rect l="l" t="t" r="r" b="b"/>
              <a:pathLst>
                <a:path w="4529" h="19337" extrusionOk="0">
                  <a:moveTo>
                    <a:pt x="0" y="0"/>
                  </a:moveTo>
                  <a:lnTo>
                    <a:pt x="0" y="19336"/>
                  </a:lnTo>
                  <a:lnTo>
                    <a:pt x="4529" y="19336"/>
                  </a:lnTo>
                  <a:lnTo>
                    <a:pt x="45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6"/>
            <p:cNvSpPr/>
            <p:nvPr/>
          </p:nvSpPr>
          <p:spPr>
            <a:xfrm>
              <a:off x="6236550" y="2476950"/>
              <a:ext cx="113225" cy="110750"/>
            </a:xfrm>
            <a:custGeom>
              <a:avLst/>
              <a:gdLst/>
              <a:ahLst/>
              <a:cxnLst/>
              <a:rect l="l" t="t" r="r" b="b"/>
              <a:pathLst>
                <a:path w="4529" h="4430" extrusionOk="0">
                  <a:moveTo>
                    <a:pt x="0" y="1"/>
                  </a:moveTo>
                  <a:lnTo>
                    <a:pt x="0" y="4430"/>
                  </a:lnTo>
                  <a:lnTo>
                    <a:pt x="4529" y="4430"/>
                  </a:lnTo>
                  <a:lnTo>
                    <a:pt x="45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6"/>
            <p:cNvSpPr/>
            <p:nvPr/>
          </p:nvSpPr>
          <p:spPr>
            <a:xfrm>
              <a:off x="6408425" y="2476950"/>
              <a:ext cx="114075" cy="662750"/>
            </a:xfrm>
            <a:custGeom>
              <a:avLst/>
              <a:gdLst/>
              <a:ahLst/>
              <a:cxnLst/>
              <a:rect l="l" t="t" r="r" b="b"/>
              <a:pathLst>
                <a:path w="4563" h="26510" extrusionOk="0">
                  <a:moveTo>
                    <a:pt x="1" y="1"/>
                  </a:moveTo>
                  <a:lnTo>
                    <a:pt x="1" y="26509"/>
                  </a:lnTo>
                  <a:lnTo>
                    <a:pt x="4562" y="26509"/>
                  </a:lnTo>
                  <a:lnTo>
                    <a:pt x="4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6"/>
            <p:cNvSpPr/>
            <p:nvPr/>
          </p:nvSpPr>
          <p:spPr>
            <a:xfrm>
              <a:off x="6560475" y="2647175"/>
              <a:ext cx="477650" cy="500775"/>
            </a:xfrm>
            <a:custGeom>
              <a:avLst/>
              <a:gdLst/>
              <a:ahLst/>
              <a:cxnLst/>
              <a:rect l="l" t="t" r="r" b="b"/>
              <a:pathLst>
                <a:path w="19106" h="20031" extrusionOk="0">
                  <a:moveTo>
                    <a:pt x="9586" y="20031"/>
                  </a:moveTo>
                  <a:cubicBezTo>
                    <a:pt x="8132" y="20031"/>
                    <a:pt x="6843" y="19799"/>
                    <a:pt x="5653" y="19370"/>
                  </a:cubicBezTo>
                  <a:cubicBezTo>
                    <a:pt x="4496" y="18907"/>
                    <a:pt x="3471" y="18246"/>
                    <a:pt x="2612" y="17386"/>
                  </a:cubicBezTo>
                  <a:cubicBezTo>
                    <a:pt x="1752" y="16494"/>
                    <a:pt x="1091" y="15436"/>
                    <a:pt x="662" y="14213"/>
                  </a:cubicBezTo>
                  <a:cubicBezTo>
                    <a:pt x="199" y="12990"/>
                    <a:pt x="1" y="11569"/>
                    <a:pt x="1" y="10016"/>
                  </a:cubicBezTo>
                  <a:cubicBezTo>
                    <a:pt x="1" y="8032"/>
                    <a:pt x="364" y="6281"/>
                    <a:pt x="1124" y="4793"/>
                  </a:cubicBezTo>
                  <a:cubicBezTo>
                    <a:pt x="1885" y="3306"/>
                    <a:pt x="3008" y="2116"/>
                    <a:pt x="4430" y="1257"/>
                  </a:cubicBezTo>
                  <a:cubicBezTo>
                    <a:pt x="5851" y="430"/>
                    <a:pt x="7570" y="1"/>
                    <a:pt x="9586" y="1"/>
                  </a:cubicBezTo>
                  <a:cubicBezTo>
                    <a:pt x="11007" y="1"/>
                    <a:pt x="12330" y="232"/>
                    <a:pt x="13486" y="695"/>
                  </a:cubicBezTo>
                  <a:cubicBezTo>
                    <a:pt x="14643" y="1157"/>
                    <a:pt x="15635" y="1818"/>
                    <a:pt x="16461" y="2678"/>
                  </a:cubicBezTo>
                  <a:cubicBezTo>
                    <a:pt x="17321" y="3570"/>
                    <a:pt x="17982" y="4628"/>
                    <a:pt x="18412" y="5851"/>
                  </a:cubicBezTo>
                  <a:cubicBezTo>
                    <a:pt x="18874" y="7074"/>
                    <a:pt x="19106" y="8462"/>
                    <a:pt x="19106" y="10016"/>
                  </a:cubicBezTo>
                  <a:cubicBezTo>
                    <a:pt x="19106" y="11999"/>
                    <a:pt x="18742" y="13718"/>
                    <a:pt x="17949" y="15238"/>
                  </a:cubicBezTo>
                  <a:cubicBezTo>
                    <a:pt x="17189" y="16725"/>
                    <a:pt x="16098" y="17915"/>
                    <a:pt x="14676" y="18742"/>
                  </a:cubicBezTo>
                  <a:cubicBezTo>
                    <a:pt x="13288" y="19601"/>
                    <a:pt x="11569" y="20031"/>
                    <a:pt x="9586" y="20031"/>
                  </a:cubicBezTo>
                  <a:close/>
                  <a:moveTo>
                    <a:pt x="9553" y="16296"/>
                  </a:moveTo>
                  <a:cubicBezTo>
                    <a:pt x="10545" y="16296"/>
                    <a:pt x="11437" y="16064"/>
                    <a:pt x="12164" y="15602"/>
                  </a:cubicBezTo>
                  <a:cubicBezTo>
                    <a:pt x="12925" y="15106"/>
                    <a:pt x="13520" y="14412"/>
                    <a:pt x="13916" y="13486"/>
                  </a:cubicBezTo>
                  <a:cubicBezTo>
                    <a:pt x="14346" y="12528"/>
                    <a:pt x="14544" y="11371"/>
                    <a:pt x="14544" y="10016"/>
                  </a:cubicBezTo>
                  <a:cubicBezTo>
                    <a:pt x="14544" y="9024"/>
                    <a:pt x="14412" y="8099"/>
                    <a:pt x="14181" y="7338"/>
                  </a:cubicBezTo>
                  <a:cubicBezTo>
                    <a:pt x="13949" y="6545"/>
                    <a:pt x="13619" y="5884"/>
                    <a:pt x="13189" y="5355"/>
                  </a:cubicBezTo>
                  <a:cubicBezTo>
                    <a:pt x="12759" y="4793"/>
                    <a:pt x="12230" y="4397"/>
                    <a:pt x="11635" y="4132"/>
                  </a:cubicBezTo>
                  <a:cubicBezTo>
                    <a:pt x="11007" y="3868"/>
                    <a:pt x="10346" y="3736"/>
                    <a:pt x="9586" y="3736"/>
                  </a:cubicBezTo>
                  <a:cubicBezTo>
                    <a:pt x="8595" y="3736"/>
                    <a:pt x="7702" y="3967"/>
                    <a:pt x="6942" y="4463"/>
                  </a:cubicBezTo>
                  <a:cubicBezTo>
                    <a:pt x="6182" y="4925"/>
                    <a:pt x="5620" y="5620"/>
                    <a:pt x="5190" y="6578"/>
                  </a:cubicBezTo>
                  <a:cubicBezTo>
                    <a:pt x="4793" y="7504"/>
                    <a:pt x="4562" y="8660"/>
                    <a:pt x="4562" y="10016"/>
                  </a:cubicBezTo>
                  <a:cubicBezTo>
                    <a:pt x="4562" y="11040"/>
                    <a:pt x="4694" y="11966"/>
                    <a:pt x="4893" y="12759"/>
                  </a:cubicBezTo>
                  <a:cubicBezTo>
                    <a:pt x="5157" y="13519"/>
                    <a:pt x="5487" y="14180"/>
                    <a:pt x="5917" y="14709"/>
                  </a:cubicBezTo>
                  <a:cubicBezTo>
                    <a:pt x="6347" y="15238"/>
                    <a:pt x="6876" y="15602"/>
                    <a:pt x="7471" y="15899"/>
                  </a:cubicBezTo>
                  <a:cubicBezTo>
                    <a:pt x="8099" y="16163"/>
                    <a:pt x="8793"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6"/>
            <p:cNvSpPr/>
            <p:nvPr/>
          </p:nvSpPr>
          <p:spPr>
            <a:xfrm>
              <a:off x="7030675" y="2508350"/>
              <a:ext cx="304925" cy="631350"/>
            </a:xfrm>
            <a:custGeom>
              <a:avLst/>
              <a:gdLst/>
              <a:ahLst/>
              <a:cxnLst/>
              <a:rect l="l" t="t" r="r" b="b"/>
              <a:pathLst>
                <a:path w="12197" h="25254" extrusionOk="0">
                  <a:moveTo>
                    <a:pt x="8065" y="1"/>
                  </a:moveTo>
                  <a:lnTo>
                    <a:pt x="3570" y="463"/>
                  </a:lnTo>
                  <a:lnTo>
                    <a:pt x="3570" y="5917"/>
                  </a:lnTo>
                  <a:lnTo>
                    <a:pt x="0" y="5917"/>
                  </a:lnTo>
                  <a:lnTo>
                    <a:pt x="0" y="9586"/>
                  </a:lnTo>
                  <a:lnTo>
                    <a:pt x="3570" y="9586"/>
                  </a:lnTo>
                  <a:lnTo>
                    <a:pt x="3570" y="20857"/>
                  </a:lnTo>
                  <a:cubicBezTo>
                    <a:pt x="3570" y="21783"/>
                    <a:pt x="3702" y="22576"/>
                    <a:pt x="3967" y="23204"/>
                  </a:cubicBezTo>
                  <a:cubicBezTo>
                    <a:pt x="4231" y="23865"/>
                    <a:pt x="4694" y="24394"/>
                    <a:pt x="5355" y="24757"/>
                  </a:cubicBezTo>
                  <a:cubicBezTo>
                    <a:pt x="6049" y="25088"/>
                    <a:pt x="6975" y="25253"/>
                    <a:pt x="8164" y="25253"/>
                  </a:cubicBezTo>
                  <a:lnTo>
                    <a:pt x="12197" y="25253"/>
                  </a:lnTo>
                  <a:lnTo>
                    <a:pt x="12197" y="21551"/>
                  </a:lnTo>
                  <a:lnTo>
                    <a:pt x="9718" y="21551"/>
                  </a:lnTo>
                  <a:cubicBezTo>
                    <a:pt x="9156" y="21551"/>
                    <a:pt x="8759" y="21452"/>
                    <a:pt x="8495" y="21254"/>
                  </a:cubicBezTo>
                  <a:cubicBezTo>
                    <a:pt x="8231" y="21022"/>
                    <a:pt x="8065" y="20626"/>
                    <a:pt x="8065" y="20031"/>
                  </a:cubicBezTo>
                  <a:lnTo>
                    <a:pt x="8065" y="9586"/>
                  </a:lnTo>
                  <a:lnTo>
                    <a:pt x="12197" y="9586"/>
                  </a:lnTo>
                  <a:lnTo>
                    <a:pt x="12197" y="5917"/>
                  </a:lnTo>
                  <a:lnTo>
                    <a:pt x="8065" y="5917"/>
                  </a:lnTo>
                  <a:lnTo>
                    <a:pt x="8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964518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Blank-Dark">
  <p:cSld name="1_Blank-Dark">
    <p:bg>
      <p:bgPr>
        <a:solidFill>
          <a:schemeClr val="dk1"/>
        </a:solidFill>
        <a:effectLst/>
      </p:bgPr>
    </p:bg>
    <p:spTree>
      <p:nvGrpSpPr>
        <p:cNvPr id="1" name="Shape 493"/>
        <p:cNvGrpSpPr/>
        <p:nvPr/>
      </p:nvGrpSpPr>
      <p:grpSpPr>
        <a:xfrm>
          <a:off x="0" y="0"/>
          <a:ext cx="0" cy="0"/>
          <a:chOff x="0" y="0"/>
          <a:chExt cx="0" cy="0"/>
        </a:xfrm>
      </p:grpSpPr>
      <p:sp>
        <p:nvSpPr>
          <p:cNvPr id="494" name="Google Shape;494;p10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95" name="Google Shape;495;p107"/>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59576259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Blank-Light">
  <p:cSld name="1_Blank-Light">
    <p:bg>
      <p:bgPr>
        <a:solidFill>
          <a:schemeClr val="lt1"/>
        </a:solidFill>
        <a:effectLst/>
      </p:bgPr>
    </p:bg>
    <p:spTree>
      <p:nvGrpSpPr>
        <p:cNvPr id="1" name="Shape 497"/>
        <p:cNvGrpSpPr/>
        <p:nvPr/>
      </p:nvGrpSpPr>
      <p:grpSpPr>
        <a:xfrm>
          <a:off x="0" y="0"/>
          <a:ext cx="0" cy="0"/>
          <a:chOff x="0" y="0"/>
          <a:chExt cx="0" cy="0"/>
        </a:xfrm>
      </p:grpSpPr>
      <p:sp>
        <p:nvSpPr>
          <p:cNvPr id="498" name="Google Shape;498;p10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99" name="Google Shape;499;p109"/>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00722716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Appendix Divisor-Light">
  <p:cSld name="1_Appendix Divisor-Light">
    <p:spTree>
      <p:nvGrpSpPr>
        <p:cNvPr id="1" name="Shape 501"/>
        <p:cNvGrpSpPr/>
        <p:nvPr/>
      </p:nvGrpSpPr>
      <p:grpSpPr>
        <a:xfrm>
          <a:off x="0" y="0"/>
          <a:ext cx="0" cy="0"/>
          <a:chOff x="0" y="0"/>
          <a:chExt cx="0" cy="0"/>
        </a:xfrm>
      </p:grpSpPr>
      <p:pic>
        <p:nvPicPr>
          <p:cNvPr id="502" name="Google Shape;502;p111"/>
          <p:cNvPicPr preferRelativeResize="0"/>
          <p:nvPr/>
        </p:nvPicPr>
        <p:blipFill>
          <a:blip r:embed="rId2">
            <a:alphaModFix/>
          </a:blip>
          <a:stretch>
            <a:fillRect/>
          </a:stretch>
        </p:blipFill>
        <p:spPr>
          <a:xfrm>
            <a:off x="0" y="0"/>
            <a:ext cx="9144003" cy="5143490"/>
          </a:xfrm>
          <a:prstGeom prst="rect">
            <a:avLst/>
          </a:prstGeom>
          <a:noFill/>
          <a:ln>
            <a:noFill/>
          </a:ln>
        </p:spPr>
      </p:pic>
      <p:sp>
        <p:nvSpPr>
          <p:cNvPr id="503" name="Google Shape;503;p111"/>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504" name="Google Shape;504;p1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30584852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Appendix Divisor-Dark">
  <p:cSld name="1_Appendix Divisor-Dark">
    <p:spTree>
      <p:nvGrpSpPr>
        <p:cNvPr id="1" name="Shape 505"/>
        <p:cNvGrpSpPr/>
        <p:nvPr/>
      </p:nvGrpSpPr>
      <p:grpSpPr>
        <a:xfrm>
          <a:off x="0" y="0"/>
          <a:ext cx="0" cy="0"/>
          <a:chOff x="0" y="0"/>
          <a:chExt cx="0" cy="0"/>
        </a:xfrm>
      </p:grpSpPr>
      <p:pic>
        <p:nvPicPr>
          <p:cNvPr id="506" name="Google Shape;506;p11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507" name="Google Shape;507;p1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08" name="Google Shape;508;p112"/>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1293589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Appendix-Text+Bullets-Light">
  <p:cSld name="1_Appendix-Text+Bullets-Light">
    <p:spTree>
      <p:nvGrpSpPr>
        <p:cNvPr id="1" name="Shape 509"/>
        <p:cNvGrpSpPr/>
        <p:nvPr/>
      </p:nvGrpSpPr>
      <p:grpSpPr>
        <a:xfrm>
          <a:off x="0" y="0"/>
          <a:ext cx="0" cy="0"/>
          <a:chOff x="0" y="0"/>
          <a:chExt cx="0" cy="0"/>
        </a:xfrm>
      </p:grpSpPr>
      <p:pic>
        <p:nvPicPr>
          <p:cNvPr id="510" name="Google Shape;510;p113"/>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511" name="Google Shape;511;p11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12" name="Google Shape;512;p11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13" name="Google Shape;513;p11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14" name="Google Shape;514;p113"/>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335487008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Appendix-Text+Bullets-Dark">
  <p:cSld name="1_Appendix-Text+Bullets-Dark">
    <p:spTree>
      <p:nvGrpSpPr>
        <p:cNvPr id="1" name="Shape 515"/>
        <p:cNvGrpSpPr/>
        <p:nvPr/>
      </p:nvGrpSpPr>
      <p:grpSpPr>
        <a:xfrm>
          <a:off x="0" y="0"/>
          <a:ext cx="0" cy="0"/>
          <a:chOff x="0" y="0"/>
          <a:chExt cx="0" cy="0"/>
        </a:xfrm>
      </p:grpSpPr>
      <p:pic>
        <p:nvPicPr>
          <p:cNvPr id="516" name="Google Shape;516;p114"/>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517" name="Google Shape;517;p11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18" name="Google Shape;518;p11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19" name="Google Shape;519;p11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20" name="Google Shape;520;p114"/>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637347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ppendix-Text+Device-Light">
  <p:cSld name="CUSTOM_6">
    <p:spTree>
      <p:nvGrpSpPr>
        <p:cNvPr id="1" name="Shape 153"/>
        <p:cNvGrpSpPr/>
        <p:nvPr/>
      </p:nvGrpSpPr>
      <p:grpSpPr>
        <a:xfrm>
          <a:off x="0" y="0"/>
          <a:ext cx="0" cy="0"/>
          <a:chOff x="0" y="0"/>
          <a:chExt cx="0" cy="0"/>
        </a:xfrm>
      </p:grpSpPr>
      <p:pic>
        <p:nvPicPr>
          <p:cNvPr id="154" name="Google Shape;154;p35"/>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55" name="Google Shape;155;p3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6" name="Google Shape;156;p3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57" name="Google Shape;157;p3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58" name="Google Shape;158;p35"/>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Appendix-Text+Image-Light">
  <p:cSld name="1_Appendix-Text+Image-Light">
    <p:spTree>
      <p:nvGrpSpPr>
        <p:cNvPr id="1" name="Shape 521"/>
        <p:cNvGrpSpPr/>
        <p:nvPr/>
      </p:nvGrpSpPr>
      <p:grpSpPr>
        <a:xfrm>
          <a:off x="0" y="0"/>
          <a:ext cx="0" cy="0"/>
          <a:chOff x="0" y="0"/>
          <a:chExt cx="0" cy="0"/>
        </a:xfrm>
      </p:grpSpPr>
      <p:pic>
        <p:nvPicPr>
          <p:cNvPr id="522" name="Google Shape;522;p115"/>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23" name="Google Shape;523;p11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24" name="Google Shape;524;p11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25" name="Google Shape;525;p11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26" name="Google Shape;526;p115"/>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369073925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Appendix-Text+Image-Dark">
  <p:cSld name="1_Appendix-Text+Image-Dark">
    <p:spTree>
      <p:nvGrpSpPr>
        <p:cNvPr id="1" name="Shape 527"/>
        <p:cNvGrpSpPr/>
        <p:nvPr/>
      </p:nvGrpSpPr>
      <p:grpSpPr>
        <a:xfrm>
          <a:off x="0" y="0"/>
          <a:ext cx="0" cy="0"/>
          <a:chOff x="0" y="0"/>
          <a:chExt cx="0" cy="0"/>
        </a:xfrm>
      </p:grpSpPr>
      <p:pic>
        <p:nvPicPr>
          <p:cNvPr id="528" name="Google Shape;528;p116"/>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529" name="Google Shape;529;p11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30" name="Google Shape;530;p11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1" name="Google Shape;531;p11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32" name="Google Shape;532;p116"/>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152137611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533"/>
        <p:cNvGrpSpPr/>
        <p:nvPr/>
      </p:nvGrpSpPr>
      <p:grpSpPr>
        <a:xfrm>
          <a:off x="0" y="0"/>
          <a:ext cx="0" cy="0"/>
          <a:chOff x="0" y="0"/>
          <a:chExt cx="0" cy="0"/>
        </a:xfrm>
      </p:grpSpPr>
      <p:pic>
        <p:nvPicPr>
          <p:cNvPr id="534" name="Google Shape;534;p1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535" name="Google Shape;535;p11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36" name="Google Shape;536;p11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7" name="Google Shape;537;p117"/>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538" name="Google Shape;538;p117"/>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304487679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539"/>
        <p:cNvGrpSpPr/>
        <p:nvPr/>
      </p:nvGrpSpPr>
      <p:grpSpPr>
        <a:xfrm>
          <a:off x="0" y="0"/>
          <a:ext cx="0" cy="0"/>
          <a:chOff x="0" y="0"/>
          <a:chExt cx="0" cy="0"/>
        </a:xfrm>
      </p:grpSpPr>
      <p:pic>
        <p:nvPicPr>
          <p:cNvPr id="540" name="Google Shape;540;p118"/>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541" name="Google Shape;541;p11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42" name="Google Shape;542;p11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43" name="Google Shape;543;p118"/>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544" name="Google Shape;544;p118"/>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32855221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Appendix-Background-01-Light">
  <p:cSld name="1_Appendix-Background-01-Light">
    <p:spTree>
      <p:nvGrpSpPr>
        <p:cNvPr id="1" name="Shape 545"/>
        <p:cNvGrpSpPr/>
        <p:nvPr/>
      </p:nvGrpSpPr>
      <p:grpSpPr>
        <a:xfrm>
          <a:off x="0" y="0"/>
          <a:ext cx="0" cy="0"/>
          <a:chOff x="0" y="0"/>
          <a:chExt cx="0" cy="0"/>
        </a:xfrm>
      </p:grpSpPr>
      <p:pic>
        <p:nvPicPr>
          <p:cNvPr id="546" name="Google Shape;546;p119"/>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547" name="Google Shape;547;p11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57747459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548"/>
        <p:cNvGrpSpPr/>
        <p:nvPr/>
      </p:nvGrpSpPr>
      <p:grpSpPr>
        <a:xfrm>
          <a:off x="0" y="0"/>
          <a:ext cx="0" cy="0"/>
          <a:chOff x="0" y="0"/>
          <a:chExt cx="0" cy="0"/>
        </a:xfrm>
      </p:grpSpPr>
      <p:pic>
        <p:nvPicPr>
          <p:cNvPr id="549" name="Google Shape;549;p120"/>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550" name="Google Shape;550;p12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79955263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551"/>
        <p:cNvGrpSpPr/>
        <p:nvPr/>
      </p:nvGrpSpPr>
      <p:grpSpPr>
        <a:xfrm>
          <a:off x="0" y="0"/>
          <a:ext cx="0" cy="0"/>
          <a:chOff x="0" y="0"/>
          <a:chExt cx="0" cy="0"/>
        </a:xfrm>
      </p:grpSpPr>
      <p:pic>
        <p:nvPicPr>
          <p:cNvPr id="552" name="Google Shape;552;p121"/>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53" name="Google Shape;553;p12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61580510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554"/>
        <p:cNvGrpSpPr/>
        <p:nvPr/>
      </p:nvGrpSpPr>
      <p:grpSpPr>
        <a:xfrm>
          <a:off x="0" y="0"/>
          <a:ext cx="0" cy="0"/>
          <a:chOff x="0" y="0"/>
          <a:chExt cx="0" cy="0"/>
        </a:xfrm>
      </p:grpSpPr>
      <p:pic>
        <p:nvPicPr>
          <p:cNvPr id="555" name="Google Shape;555;p122"/>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556" name="Google Shape;556;p12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98030070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bg>
      <p:bgPr>
        <a:blipFill>
          <a:blip r:embed="rId2">
            <a:alphaModFix/>
          </a:blip>
          <a:stretch>
            <a:fillRect/>
          </a:stretch>
        </a:blipFill>
        <a:effectLst/>
      </p:bgPr>
    </p:bg>
    <p:spTree>
      <p:nvGrpSpPr>
        <p:cNvPr id="1" name="Shape 557"/>
        <p:cNvGrpSpPr/>
        <p:nvPr/>
      </p:nvGrpSpPr>
      <p:grpSpPr>
        <a:xfrm>
          <a:off x="0" y="0"/>
          <a:ext cx="0" cy="0"/>
          <a:chOff x="0" y="0"/>
          <a:chExt cx="0" cy="0"/>
        </a:xfrm>
      </p:grpSpPr>
      <p:sp>
        <p:nvSpPr>
          <p:cNvPr id="558" name="Google Shape;558;p12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79105235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559"/>
        <p:cNvGrpSpPr/>
        <p:nvPr/>
      </p:nvGrpSpPr>
      <p:grpSpPr>
        <a:xfrm>
          <a:off x="0" y="0"/>
          <a:ext cx="0" cy="0"/>
          <a:chOff x="0" y="0"/>
          <a:chExt cx="0" cy="0"/>
        </a:xfrm>
      </p:grpSpPr>
      <p:pic>
        <p:nvPicPr>
          <p:cNvPr id="560" name="Google Shape;560;p124"/>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561" name="Google Shape;561;p12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990157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ppendix-Text+Device-Dark">
  <p:cSld name="CUSTOM_6_1">
    <p:spTree>
      <p:nvGrpSpPr>
        <p:cNvPr id="1" name="Shape 159"/>
        <p:cNvGrpSpPr/>
        <p:nvPr/>
      </p:nvGrpSpPr>
      <p:grpSpPr>
        <a:xfrm>
          <a:off x="0" y="0"/>
          <a:ext cx="0" cy="0"/>
          <a:chOff x="0" y="0"/>
          <a:chExt cx="0" cy="0"/>
        </a:xfrm>
      </p:grpSpPr>
      <p:pic>
        <p:nvPicPr>
          <p:cNvPr id="160" name="Google Shape;160;p3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61" name="Google Shape;161;p3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62" name="Google Shape;162;p3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63" name="Google Shape;163;p3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64" name="Google Shape;164;p36"/>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562"/>
        <p:cNvGrpSpPr/>
        <p:nvPr/>
      </p:nvGrpSpPr>
      <p:grpSpPr>
        <a:xfrm>
          <a:off x="0" y="0"/>
          <a:ext cx="0" cy="0"/>
          <a:chOff x="0" y="0"/>
          <a:chExt cx="0" cy="0"/>
        </a:xfrm>
      </p:grpSpPr>
      <p:pic>
        <p:nvPicPr>
          <p:cNvPr id="563" name="Google Shape;563;p125"/>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564" name="Google Shape;564;p12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86848163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565"/>
        <p:cNvGrpSpPr/>
        <p:nvPr/>
      </p:nvGrpSpPr>
      <p:grpSpPr>
        <a:xfrm>
          <a:off x="0" y="0"/>
          <a:ext cx="0" cy="0"/>
          <a:chOff x="0" y="0"/>
          <a:chExt cx="0" cy="0"/>
        </a:xfrm>
      </p:grpSpPr>
      <p:pic>
        <p:nvPicPr>
          <p:cNvPr id="566" name="Google Shape;566;p12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567" name="Google Shape;567;p12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70165404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568"/>
        <p:cNvGrpSpPr/>
        <p:nvPr/>
      </p:nvGrpSpPr>
      <p:grpSpPr>
        <a:xfrm>
          <a:off x="0" y="0"/>
          <a:ext cx="0" cy="0"/>
          <a:chOff x="0" y="0"/>
          <a:chExt cx="0" cy="0"/>
        </a:xfrm>
      </p:grpSpPr>
      <p:pic>
        <p:nvPicPr>
          <p:cNvPr id="569" name="Google Shape;569;p127"/>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570" name="Google Shape;570;p12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71" name="Google Shape;571;p12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72" name="Google Shape;572;p12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73" name="Google Shape;573;p127"/>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extLst>
      <p:ext uri="{BB962C8B-B14F-4D97-AF65-F5344CB8AC3E}">
        <p14:creationId xmlns:p14="http://schemas.microsoft.com/office/powerpoint/2010/main" val="409625685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574"/>
        <p:cNvGrpSpPr/>
        <p:nvPr/>
      </p:nvGrpSpPr>
      <p:grpSpPr>
        <a:xfrm>
          <a:off x="0" y="0"/>
          <a:ext cx="0" cy="0"/>
          <a:chOff x="0" y="0"/>
          <a:chExt cx="0" cy="0"/>
        </a:xfrm>
      </p:grpSpPr>
      <p:pic>
        <p:nvPicPr>
          <p:cNvPr id="575" name="Google Shape;575;p12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576" name="Google Shape;576;p12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77" name="Google Shape;577;p12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78" name="Google Shape;578;p12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79" name="Google Shape;579;p128"/>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179289727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580"/>
        <p:cNvGrpSpPr/>
        <p:nvPr/>
      </p:nvGrpSpPr>
      <p:grpSpPr>
        <a:xfrm>
          <a:off x="0" y="0"/>
          <a:ext cx="0" cy="0"/>
          <a:chOff x="0" y="0"/>
          <a:chExt cx="0" cy="0"/>
        </a:xfrm>
      </p:grpSpPr>
      <p:pic>
        <p:nvPicPr>
          <p:cNvPr id="581" name="Google Shape;581;p129"/>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582" name="Google Shape;582;p12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3" name="Google Shape;583;p12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84" name="Google Shape;584;p12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85" name="Google Shape;585;p129"/>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272950930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586"/>
        <p:cNvGrpSpPr/>
        <p:nvPr/>
      </p:nvGrpSpPr>
      <p:grpSpPr>
        <a:xfrm>
          <a:off x="0" y="0"/>
          <a:ext cx="0" cy="0"/>
          <a:chOff x="0" y="0"/>
          <a:chExt cx="0" cy="0"/>
        </a:xfrm>
      </p:grpSpPr>
      <p:pic>
        <p:nvPicPr>
          <p:cNvPr id="587" name="Google Shape;587;p130"/>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588" name="Google Shape;588;p1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9" name="Google Shape;589;p13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0" name="Google Shape;590;p13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91" name="Google Shape;591;p130"/>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56638011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592"/>
        <p:cNvGrpSpPr/>
        <p:nvPr/>
      </p:nvGrpSpPr>
      <p:grpSpPr>
        <a:xfrm>
          <a:off x="0" y="0"/>
          <a:ext cx="0" cy="0"/>
          <a:chOff x="0" y="0"/>
          <a:chExt cx="0" cy="0"/>
        </a:xfrm>
      </p:grpSpPr>
      <p:pic>
        <p:nvPicPr>
          <p:cNvPr id="593" name="Google Shape;593;p131"/>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594" name="Google Shape;594;p13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95" name="Google Shape;595;p13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6" name="Google Shape;596;p13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597" name="Google Shape;597;p131"/>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157382191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Appendix-Text+Browser-Light 1 1 1">
  <p:cSld name="1_Appendix-Text+Browser-Light 1 1 1">
    <p:spTree>
      <p:nvGrpSpPr>
        <p:cNvPr id="1" name="Shape 598"/>
        <p:cNvGrpSpPr/>
        <p:nvPr/>
      </p:nvGrpSpPr>
      <p:grpSpPr>
        <a:xfrm>
          <a:off x="0" y="0"/>
          <a:ext cx="0" cy="0"/>
          <a:chOff x="0" y="0"/>
          <a:chExt cx="0" cy="0"/>
        </a:xfrm>
      </p:grpSpPr>
      <p:pic>
        <p:nvPicPr>
          <p:cNvPr id="599" name="Google Shape;599;p132"/>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600" name="Google Shape;600;p13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01" name="Google Shape;601;p13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02" name="Google Shape;602;p13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603" name="Google Shape;603;p132"/>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275188240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604"/>
        <p:cNvGrpSpPr/>
        <p:nvPr/>
      </p:nvGrpSpPr>
      <p:grpSpPr>
        <a:xfrm>
          <a:off x="0" y="0"/>
          <a:ext cx="0" cy="0"/>
          <a:chOff x="0" y="0"/>
          <a:chExt cx="0" cy="0"/>
        </a:xfrm>
      </p:grpSpPr>
      <p:pic>
        <p:nvPicPr>
          <p:cNvPr id="605" name="Google Shape;605;p13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606" name="Google Shape;606;p1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07" name="Google Shape;607;p13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08" name="Google Shape;608;p13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609" name="Google Shape;609;p133"/>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267394019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610"/>
        <p:cNvGrpSpPr/>
        <p:nvPr/>
      </p:nvGrpSpPr>
      <p:grpSpPr>
        <a:xfrm>
          <a:off x="0" y="0"/>
          <a:ext cx="0" cy="0"/>
          <a:chOff x="0" y="0"/>
          <a:chExt cx="0" cy="0"/>
        </a:xfrm>
      </p:grpSpPr>
      <p:pic>
        <p:nvPicPr>
          <p:cNvPr id="611" name="Google Shape;611;p13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612" name="Google Shape;612;p13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13" name="Google Shape;613;p13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14" name="Google Shape;614;p13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615" name="Google Shape;615;p134"/>
          <p:cNvPicPr preferRelativeResize="0"/>
          <p:nvPr/>
        </p:nvPicPr>
        <p:blipFill>
          <a:blip r:embed="rId3">
            <a:alphaModFix/>
          </a:blip>
          <a:stretch>
            <a:fill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27776461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ppendix-Quote-Light">
  <p:cSld name="CUSTOM_7">
    <p:spTree>
      <p:nvGrpSpPr>
        <p:cNvPr id="1" name="Shape 165"/>
        <p:cNvGrpSpPr/>
        <p:nvPr/>
      </p:nvGrpSpPr>
      <p:grpSpPr>
        <a:xfrm>
          <a:off x="0" y="0"/>
          <a:ext cx="0" cy="0"/>
          <a:chOff x="0" y="0"/>
          <a:chExt cx="0" cy="0"/>
        </a:xfrm>
      </p:grpSpPr>
      <p:pic>
        <p:nvPicPr>
          <p:cNvPr id="166" name="Google Shape;166;p37"/>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67" name="Google Shape;167;p3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68" name="Google Shape;168;p37"/>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a:spcBef>
                <a:spcPts val="0"/>
              </a:spcBef>
              <a:spcAft>
                <a:spcPts val="0"/>
              </a:spcAft>
              <a:buSzPts val="4800"/>
              <a:buFont typeface="Inter ExtraBold"/>
              <a:buNone/>
              <a:defRPr sz="4800">
                <a:latin typeface="Inter ExtraBold"/>
                <a:ea typeface="Inter ExtraBold"/>
                <a:cs typeface="Inter ExtraBold"/>
                <a:sym typeface="Inter ExtraBold"/>
              </a:defRPr>
            </a:lvl2pPr>
            <a:lvl3pPr lvl="2">
              <a:spcBef>
                <a:spcPts val="0"/>
              </a:spcBef>
              <a:spcAft>
                <a:spcPts val="0"/>
              </a:spcAft>
              <a:buSzPts val="4800"/>
              <a:buFont typeface="Inter ExtraBold"/>
              <a:buNone/>
              <a:defRPr sz="4800">
                <a:latin typeface="Inter ExtraBold"/>
                <a:ea typeface="Inter ExtraBold"/>
                <a:cs typeface="Inter ExtraBold"/>
                <a:sym typeface="Inter ExtraBold"/>
              </a:defRPr>
            </a:lvl3pPr>
            <a:lvl4pPr lvl="3">
              <a:spcBef>
                <a:spcPts val="0"/>
              </a:spcBef>
              <a:spcAft>
                <a:spcPts val="0"/>
              </a:spcAft>
              <a:buSzPts val="4800"/>
              <a:buFont typeface="Inter ExtraBold"/>
              <a:buNone/>
              <a:defRPr sz="4800">
                <a:latin typeface="Inter ExtraBold"/>
                <a:ea typeface="Inter ExtraBold"/>
                <a:cs typeface="Inter ExtraBold"/>
                <a:sym typeface="Inter ExtraBold"/>
              </a:defRPr>
            </a:lvl4pPr>
            <a:lvl5pPr lvl="4">
              <a:spcBef>
                <a:spcPts val="0"/>
              </a:spcBef>
              <a:spcAft>
                <a:spcPts val="0"/>
              </a:spcAft>
              <a:buSzPts val="4800"/>
              <a:buFont typeface="Inter ExtraBold"/>
              <a:buNone/>
              <a:defRPr sz="4800">
                <a:latin typeface="Inter ExtraBold"/>
                <a:ea typeface="Inter ExtraBold"/>
                <a:cs typeface="Inter ExtraBold"/>
                <a:sym typeface="Inter ExtraBold"/>
              </a:defRPr>
            </a:lvl5pPr>
            <a:lvl6pPr lvl="5">
              <a:spcBef>
                <a:spcPts val="0"/>
              </a:spcBef>
              <a:spcAft>
                <a:spcPts val="0"/>
              </a:spcAft>
              <a:buSzPts val="4800"/>
              <a:buFont typeface="Inter ExtraBold"/>
              <a:buNone/>
              <a:defRPr sz="4800">
                <a:latin typeface="Inter ExtraBold"/>
                <a:ea typeface="Inter ExtraBold"/>
                <a:cs typeface="Inter ExtraBold"/>
                <a:sym typeface="Inter ExtraBold"/>
              </a:defRPr>
            </a:lvl6pPr>
            <a:lvl7pPr lvl="6">
              <a:spcBef>
                <a:spcPts val="0"/>
              </a:spcBef>
              <a:spcAft>
                <a:spcPts val="0"/>
              </a:spcAft>
              <a:buSzPts val="4800"/>
              <a:buFont typeface="Inter ExtraBold"/>
              <a:buNone/>
              <a:defRPr sz="4800">
                <a:latin typeface="Inter ExtraBold"/>
                <a:ea typeface="Inter ExtraBold"/>
                <a:cs typeface="Inter ExtraBold"/>
                <a:sym typeface="Inter ExtraBold"/>
              </a:defRPr>
            </a:lvl7pPr>
            <a:lvl8pPr lvl="7">
              <a:spcBef>
                <a:spcPts val="0"/>
              </a:spcBef>
              <a:spcAft>
                <a:spcPts val="0"/>
              </a:spcAft>
              <a:buSzPts val="4800"/>
              <a:buFont typeface="Inter ExtraBold"/>
              <a:buNone/>
              <a:defRPr sz="4800">
                <a:latin typeface="Inter ExtraBold"/>
                <a:ea typeface="Inter ExtraBold"/>
                <a:cs typeface="Inter ExtraBold"/>
                <a:sym typeface="Inter ExtraBold"/>
              </a:defRPr>
            </a:lvl8pPr>
            <a:lvl9pPr lvl="8">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69" name="Google Shape;169;p37"/>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Appendix-Text+Device-Dark">
  <p:cSld name="1_Appendix-Text+Device-Dark">
    <p:spTree>
      <p:nvGrpSpPr>
        <p:cNvPr id="1" name="Shape 616"/>
        <p:cNvGrpSpPr/>
        <p:nvPr/>
      </p:nvGrpSpPr>
      <p:grpSpPr>
        <a:xfrm>
          <a:off x="0" y="0"/>
          <a:ext cx="0" cy="0"/>
          <a:chOff x="0" y="0"/>
          <a:chExt cx="0" cy="0"/>
        </a:xfrm>
      </p:grpSpPr>
      <p:pic>
        <p:nvPicPr>
          <p:cNvPr id="617" name="Google Shape;617;p135"/>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618" name="Google Shape;618;p13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19" name="Google Shape;619;p13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20" name="Google Shape;620;p13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621" name="Google Shape;621;p135"/>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208879863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Appendix-Quote-Light">
  <p:cSld name="1_Appendix-Quote-Light">
    <p:spTree>
      <p:nvGrpSpPr>
        <p:cNvPr id="1" name="Shape 622"/>
        <p:cNvGrpSpPr/>
        <p:nvPr/>
      </p:nvGrpSpPr>
      <p:grpSpPr>
        <a:xfrm>
          <a:off x="0" y="0"/>
          <a:ext cx="0" cy="0"/>
          <a:chOff x="0" y="0"/>
          <a:chExt cx="0" cy="0"/>
        </a:xfrm>
      </p:grpSpPr>
      <p:pic>
        <p:nvPicPr>
          <p:cNvPr id="623" name="Google Shape;623;p13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624" name="Google Shape;624;p13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25" name="Google Shape;625;p136"/>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626" name="Google Shape;626;p136"/>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42919150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Appendix-Quote-Dark">
  <p:cSld name="1_Appendix-Quote-Dark">
    <p:bg>
      <p:bgPr>
        <a:blipFill>
          <a:blip r:embed="rId2">
            <a:alphaModFix/>
          </a:blip>
          <a:stretch>
            <a:fillRect/>
          </a:stretch>
        </a:blipFill>
        <a:effectLst/>
      </p:bgPr>
    </p:bg>
    <p:spTree>
      <p:nvGrpSpPr>
        <p:cNvPr id="1" name="Shape 627"/>
        <p:cNvGrpSpPr/>
        <p:nvPr/>
      </p:nvGrpSpPr>
      <p:grpSpPr>
        <a:xfrm>
          <a:off x="0" y="0"/>
          <a:ext cx="0" cy="0"/>
          <a:chOff x="0" y="0"/>
          <a:chExt cx="0" cy="0"/>
        </a:xfrm>
      </p:grpSpPr>
      <p:sp>
        <p:nvSpPr>
          <p:cNvPr id="628" name="Google Shape;628;p13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29" name="Google Shape;629;p137"/>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630" name="Google Shape;630;p137"/>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410187621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00-Content-Left-Orange-Dark">
  <p:cSld name="1_00-Content-Left-Orange-Dark">
    <p:bg>
      <p:bgPr>
        <a:solidFill>
          <a:schemeClr val="dk1"/>
        </a:solidFill>
        <a:effectLst/>
      </p:bgPr>
    </p:bg>
    <p:spTree>
      <p:nvGrpSpPr>
        <p:cNvPr id="1" name="Shape 631"/>
        <p:cNvGrpSpPr/>
        <p:nvPr/>
      </p:nvGrpSpPr>
      <p:grpSpPr>
        <a:xfrm>
          <a:off x="0" y="0"/>
          <a:ext cx="0" cy="0"/>
          <a:chOff x="0" y="0"/>
          <a:chExt cx="0" cy="0"/>
        </a:xfrm>
      </p:grpSpPr>
      <p:pic>
        <p:nvPicPr>
          <p:cNvPr id="632" name="Google Shape;632;p138"/>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633" name="Google Shape;633;p138"/>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634" name="Google Shape;634;p138"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635" name="Google Shape;635;p138"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58779276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2. Blank">
  <p:cSld name="1_2. Blank">
    <p:bg>
      <p:bgPr>
        <a:blipFill>
          <a:blip r:embed="rId2">
            <a:alphaModFix/>
          </a:blip>
          <a:stretch>
            <a:fillRect/>
          </a:stretch>
        </a:blipFill>
        <a:effectLst/>
      </p:bgPr>
    </p:bg>
    <p:spTree>
      <p:nvGrpSpPr>
        <p:cNvPr id="1" name="Shape 636"/>
        <p:cNvGrpSpPr/>
        <p:nvPr/>
      </p:nvGrpSpPr>
      <p:grpSpPr>
        <a:xfrm>
          <a:off x="0" y="0"/>
          <a:ext cx="0" cy="0"/>
          <a:chOff x="0" y="0"/>
          <a:chExt cx="0" cy="0"/>
        </a:xfrm>
      </p:grpSpPr>
    </p:spTree>
    <p:extLst>
      <p:ext uri="{BB962C8B-B14F-4D97-AF65-F5344CB8AC3E}">
        <p14:creationId xmlns:p14="http://schemas.microsoft.com/office/powerpoint/2010/main" val="115601776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Blank-Dark">
  <p:cSld name="1_Blank-Dark">
    <p:bg>
      <p:bgPr>
        <a:solidFill>
          <a:schemeClr val="dk1"/>
        </a:solidFill>
        <a:effectLst/>
      </p:bgPr>
    </p:bg>
    <p:spTree>
      <p:nvGrpSpPr>
        <p:cNvPr id="1" name="Shape 1853"/>
        <p:cNvGrpSpPr/>
        <p:nvPr/>
      </p:nvGrpSpPr>
      <p:grpSpPr>
        <a:xfrm>
          <a:off x="0" y="0"/>
          <a:ext cx="0" cy="0"/>
          <a:chOff x="0" y="0"/>
          <a:chExt cx="0" cy="0"/>
        </a:xfrm>
      </p:grpSpPr>
      <p:sp>
        <p:nvSpPr>
          <p:cNvPr id="1854" name="Google Shape;1854;p22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55" name="Google Shape;1855;p228"/>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407403222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Blank-Light">
  <p:cSld name="1_Blank-Light">
    <p:bg>
      <p:bgPr>
        <a:solidFill>
          <a:schemeClr val="lt1"/>
        </a:solidFill>
        <a:effectLst/>
      </p:bgPr>
    </p:bg>
    <p:spTree>
      <p:nvGrpSpPr>
        <p:cNvPr id="1" name="Shape 1857"/>
        <p:cNvGrpSpPr/>
        <p:nvPr/>
      </p:nvGrpSpPr>
      <p:grpSpPr>
        <a:xfrm>
          <a:off x="0" y="0"/>
          <a:ext cx="0" cy="0"/>
          <a:chOff x="0" y="0"/>
          <a:chExt cx="0" cy="0"/>
        </a:xfrm>
      </p:grpSpPr>
      <p:sp>
        <p:nvSpPr>
          <p:cNvPr id="1858" name="Google Shape;1858;p2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59" name="Google Shape;1859;p230"/>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81250714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Cover Tagline">
  <p:cSld name="1_Cover Tagline">
    <p:bg>
      <p:bgPr>
        <a:solidFill>
          <a:schemeClr val="dk1"/>
        </a:solidFill>
        <a:effectLst/>
      </p:bgPr>
    </p:bg>
    <p:spTree>
      <p:nvGrpSpPr>
        <p:cNvPr id="1" name="Shape 1861"/>
        <p:cNvGrpSpPr/>
        <p:nvPr/>
      </p:nvGrpSpPr>
      <p:grpSpPr>
        <a:xfrm>
          <a:off x="0" y="0"/>
          <a:ext cx="0" cy="0"/>
          <a:chOff x="0" y="0"/>
          <a:chExt cx="0" cy="0"/>
        </a:xfrm>
      </p:grpSpPr>
      <p:sp>
        <p:nvSpPr>
          <p:cNvPr id="1862" name="Google Shape;1862;p23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63" name="Google Shape;1863;p232"/>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4" name="Google Shape;1864;p232"/>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5" name="Google Shape;1865;p232"/>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72653387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00-Content-Left-Purple-Dark 3">
  <p:cSld name="1_00-Content-Left-Purple-Dark 3">
    <p:bg>
      <p:bgPr>
        <a:solidFill>
          <a:schemeClr val="dk1"/>
        </a:solidFill>
        <a:effectLst/>
      </p:bgPr>
    </p:bg>
    <p:spTree>
      <p:nvGrpSpPr>
        <p:cNvPr id="1" name="Shape 1866"/>
        <p:cNvGrpSpPr/>
        <p:nvPr/>
      </p:nvGrpSpPr>
      <p:grpSpPr>
        <a:xfrm>
          <a:off x="0" y="0"/>
          <a:ext cx="0" cy="0"/>
          <a:chOff x="0" y="0"/>
          <a:chExt cx="0" cy="0"/>
        </a:xfrm>
      </p:grpSpPr>
      <p:pic>
        <p:nvPicPr>
          <p:cNvPr id="1867" name="Google Shape;1867;p233"/>
          <p:cNvPicPr preferRelativeResize="0"/>
          <p:nvPr/>
        </p:nvPicPr>
        <p:blipFill rotWithShape="1">
          <a:blip r:embed="rId2">
            <a:alphaModFix/>
          </a:blip>
          <a:srcRect l="-13391" t="55809" r="48194" b="-8292"/>
          <a:stretch/>
        </p:blipFill>
        <p:spPr>
          <a:xfrm>
            <a:off x="2754275" y="0"/>
            <a:ext cx="6389724" cy="5143500"/>
          </a:xfrm>
          <a:prstGeom prst="rect">
            <a:avLst/>
          </a:prstGeom>
          <a:noFill/>
          <a:ln>
            <a:noFill/>
          </a:ln>
        </p:spPr>
      </p:pic>
      <p:sp>
        <p:nvSpPr>
          <p:cNvPr id="1868" name="Google Shape;1868;p233"/>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5"/>
              </a:buClr>
              <a:buSzPts val="1200"/>
              <a:buFont typeface="Inter"/>
              <a:buNone/>
              <a:defRPr sz="1200" b="1">
                <a:solidFill>
                  <a:schemeClr val="accent5"/>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1869" name="Google Shape;1869;p233"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2pPr>
            <a:lvl3pPr lvl="2"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3pPr>
            <a:lvl4pPr lvl="3"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4pPr>
            <a:lvl5pPr lvl="4"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5pPr>
            <a:lvl6pPr lvl="5"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6pPr>
            <a:lvl7pPr lvl="6"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7pPr>
            <a:lvl8pPr lvl="7"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8pPr>
            <a:lvl9pPr lvl="8"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9pPr>
          </a:lstStyle>
          <a:p>
            <a:endParaRPr/>
          </a:p>
        </p:txBody>
      </p:sp>
      <p:sp>
        <p:nvSpPr>
          <p:cNvPr id="1870" name="Google Shape;1870;p233"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124161637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1871"/>
        <p:cNvGrpSpPr/>
        <p:nvPr/>
      </p:nvGrpSpPr>
      <p:grpSpPr>
        <a:xfrm>
          <a:off x="0" y="0"/>
          <a:ext cx="0" cy="0"/>
          <a:chOff x="0" y="0"/>
          <a:chExt cx="0" cy="0"/>
        </a:xfrm>
      </p:grpSpPr>
      <p:pic>
        <p:nvPicPr>
          <p:cNvPr id="1872" name="Google Shape;1872;p234"/>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1873" name="Google Shape;1873;p23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583780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 Cover Tagline 1">
  <p:cSld name="TITLE_1_1_1_1_1_8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7" name="Google Shape;17;p4"/>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 name="Google Shape;18;p4"/>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4"/>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20" name="Google Shape;20;p4"/>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0-Content-Left-Orange-Dark">
  <p:cSld name="TITLE_1_1_1_1_1_7">
    <p:bg>
      <p:bgPr>
        <a:solidFill>
          <a:schemeClr val="dk1"/>
        </a:solidFill>
        <a:effectLst/>
      </p:bgPr>
    </p:bg>
    <p:spTree>
      <p:nvGrpSpPr>
        <p:cNvPr id="1" name="Shape 175"/>
        <p:cNvGrpSpPr/>
        <p:nvPr/>
      </p:nvGrpSpPr>
      <p:grpSpPr>
        <a:xfrm>
          <a:off x="0" y="0"/>
          <a:ext cx="0" cy="0"/>
          <a:chOff x="0" y="0"/>
          <a:chExt cx="0" cy="0"/>
        </a:xfrm>
      </p:grpSpPr>
      <p:pic>
        <p:nvPicPr>
          <p:cNvPr id="176" name="Google Shape;176;p39"/>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177" name="Google Shape;177;p39"/>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178" name="Google Shape;178;p39"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179" name="Google Shape;179;p39"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Appendix Divisor-Dark">
  <p:cSld name="1_Appendix Divisor-Dark">
    <p:spTree>
      <p:nvGrpSpPr>
        <p:cNvPr id="1" name="Shape 1874"/>
        <p:cNvGrpSpPr/>
        <p:nvPr/>
      </p:nvGrpSpPr>
      <p:grpSpPr>
        <a:xfrm>
          <a:off x="0" y="0"/>
          <a:ext cx="0" cy="0"/>
          <a:chOff x="0" y="0"/>
          <a:chExt cx="0" cy="0"/>
        </a:xfrm>
      </p:grpSpPr>
      <p:pic>
        <p:nvPicPr>
          <p:cNvPr id="1875" name="Google Shape;1875;p235"/>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876" name="Google Shape;1876;p23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77" name="Google Shape;1877;p235"/>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1924513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1878"/>
        <p:cNvGrpSpPr/>
        <p:nvPr/>
      </p:nvGrpSpPr>
      <p:grpSpPr>
        <a:xfrm>
          <a:off x="0" y="0"/>
          <a:ext cx="0" cy="0"/>
          <a:chOff x="0" y="0"/>
          <a:chExt cx="0" cy="0"/>
        </a:xfrm>
      </p:grpSpPr>
      <p:pic>
        <p:nvPicPr>
          <p:cNvPr id="1879" name="Google Shape;1879;p236"/>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1880" name="Google Shape;1880;p23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81" name="Google Shape;1881;p23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882" name="Google Shape;1882;p236"/>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1883" name="Google Shape;1883;p236"/>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25631548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1884"/>
        <p:cNvGrpSpPr/>
        <p:nvPr/>
      </p:nvGrpSpPr>
      <p:grpSpPr>
        <a:xfrm>
          <a:off x="0" y="0"/>
          <a:ext cx="0" cy="0"/>
          <a:chOff x="0" y="0"/>
          <a:chExt cx="0" cy="0"/>
        </a:xfrm>
      </p:grpSpPr>
      <p:pic>
        <p:nvPicPr>
          <p:cNvPr id="1885" name="Google Shape;1885;p237"/>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886" name="Google Shape;1886;p23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22811308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1887"/>
        <p:cNvGrpSpPr/>
        <p:nvPr/>
      </p:nvGrpSpPr>
      <p:grpSpPr>
        <a:xfrm>
          <a:off x="0" y="0"/>
          <a:ext cx="0" cy="0"/>
          <a:chOff x="0" y="0"/>
          <a:chExt cx="0" cy="0"/>
        </a:xfrm>
      </p:grpSpPr>
      <p:pic>
        <p:nvPicPr>
          <p:cNvPr id="1888" name="Google Shape;1888;p23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889" name="Google Shape;1889;p23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90" name="Google Shape;1890;p23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891" name="Google Shape;1891;p23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892" name="Google Shape;1892;p238"/>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254127035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1893"/>
        <p:cNvGrpSpPr/>
        <p:nvPr/>
      </p:nvGrpSpPr>
      <p:grpSpPr>
        <a:xfrm>
          <a:off x="0" y="0"/>
          <a:ext cx="0" cy="0"/>
          <a:chOff x="0" y="0"/>
          <a:chExt cx="0" cy="0"/>
        </a:xfrm>
      </p:grpSpPr>
      <p:pic>
        <p:nvPicPr>
          <p:cNvPr id="1894" name="Google Shape;1894;p239"/>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1895" name="Google Shape;1895;p23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423582162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1896"/>
        <p:cNvGrpSpPr/>
        <p:nvPr/>
      </p:nvGrpSpPr>
      <p:grpSpPr>
        <a:xfrm>
          <a:off x="0" y="0"/>
          <a:ext cx="0" cy="0"/>
          <a:chOff x="0" y="0"/>
          <a:chExt cx="0" cy="0"/>
        </a:xfrm>
      </p:grpSpPr>
      <p:pic>
        <p:nvPicPr>
          <p:cNvPr id="1897" name="Google Shape;1897;p240"/>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898" name="Google Shape;1898;p24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99" name="Google Shape;1899;p24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00" name="Google Shape;1900;p24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01" name="Google Shape;1901;p240"/>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extLst>
      <p:ext uri="{BB962C8B-B14F-4D97-AF65-F5344CB8AC3E}">
        <p14:creationId xmlns:p14="http://schemas.microsoft.com/office/powerpoint/2010/main" val="338944768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1902"/>
        <p:cNvGrpSpPr/>
        <p:nvPr/>
      </p:nvGrpSpPr>
      <p:grpSpPr>
        <a:xfrm>
          <a:off x="0" y="0"/>
          <a:ext cx="0" cy="0"/>
          <a:chOff x="0" y="0"/>
          <a:chExt cx="0" cy="0"/>
        </a:xfrm>
      </p:grpSpPr>
      <p:pic>
        <p:nvPicPr>
          <p:cNvPr id="1903" name="Google Shape;1903;p24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904" name="Google Shape;1904;p24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05" name="Google Shape;1905;p24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06" name="Google Shape;1906;p241"/>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1907" name="Google Shape;1907;p241"/>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375767138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Appendix-Quote-Dark">
  <p:cSld name="1_Appendix-Quote-Dark">
    <p:spTree>
      <p:nvGrpSpPr>
        <p:cNvPr id="1" name="Shape 1908"/>
        <p:cNvGrpSpPr/>
        <p:nvPr/>
      </p:nvGrpSpPr>
      <p:grpSpPr>
        <a:xfrm>
          <a:off x="0" y="0"/>
          <a:ext cx="0" cy="0"/>
          <a:chOff x="0" y="0"/>
          <a:chExt cx="0" cy="0"/>
        </a:xfrm>
      </p:grpSpPr>
      <p:pic>
        <p:nvPicPr>
          <p:cNvPr id="1909" name="Google Shape;1909;p24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910" name="Google Shape;1910;p24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11" name="Google Shape;1911;p242"/>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912" name="Google Shape;1912;p242"/>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44633493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1913"/>
        <p:cNvGrpSpPr/>
        <p:nvPr/>
      </p:nvGrpSpPr>
      <p:grpSpPr>
        <a:xfrm>
          <a:off x="0" y="0"/>
          <a:ext cx="0" cy="0"/>
          <a:chOff x="0" y="0"/>
          <a:chExt cx="0" cy="0"/>
        </a:xfrm>
      </p:grpSpPr>
      <p:pic>
        <p:nvPicPr>
          <p:cNvPr id="1914" name="Google Shape;1914;p243"/>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915" name="Google Shape;1915;p24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35277751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spTree>
      <p:nvGrpSpPr>
        <p:cNvPr id="1" name="Shape 1916"/>
        <p:cNvGrpSpPr/>
        <p:nvPr/>
      </p:nvGrpSpPr>
      <p:grpSpPr>
        <a:xfrm>
          <a:off x="0" y="0"/>
          <a:ext cx="0" cy="0"/>
          <a:chOff x="0" y="0"/>
          <a:chExt cx="0" cy="0"/>
        </a:xfrm>
      </p:grpSpPr>
      <p:sp>
        <p:nvSpPr>
          <p:cNvPr id="1917" name="Google Shape;1917;p24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1918" name="Google Shape;1918;p244"/>
          <p:cNvPicPr preferRelativeResize="0"/>
          <p:nvPr/>
        </p:nvPicPr>
        <p:blipFill rotWithShape="1">
          <a:blip r:embed="rId2">
            <a:alphaModFix/>
          </a:blip>
          <a:srcRect/>
          <a:stretch/>
        </p:blipFill>
        <p:spPr>
          <a:xfrm>
            <a:off x="0" y="0"/>
            <a:ext cx="9144003" cy="5143501"/>
          </a:xfrm>
          <a:prstGeom prst="rect">
            <a:avLst/>
          </a:prstGeom>
          <a:noFill/>
          <a:ln>
            <a:noFill/>
          </a:ln>
        </p:spPr>
      </p:pic>
    </p:spTree>
    <p:extLst>
      <p:ext uri="{BB962C8B-B14F-4D97-AF65-F5344CB8AC3E}">
        <p14:creationId xmlns:p14="http://schemas.microsoft.com/office/powerpoint/2010/main" val="134384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3-Blank-Dark">
  <p:cSld name="TITLE_1_1_1_1_1_9">
    <p:bg>
      <p:bgPr>
        <a:solidFill>
          <a:schemeClr val="dk1"/>
        </a:solidFill>
        <a:effectLst/>
      </p:bgPr>
    </p:bg>
    <p:spTree>
      <p:nvGrpSpPr>
        <p:cNvPr id="1" name="Shape 180"/>
        <p:cNvGrpSpPr/>
        <p:nvPr/>
      </p:nvGrpSpPr>
      <p:grpSpPr>
        <a:xfrm>
          <a:off x="0" y="0"/>
          <a:ext cx="0" cy="0"/>
          <a:chOff x="0" y="0"/>
          <a:chExt cx="0" cy="0"/>
        </a:xfrm>
      </p:grpSpPr>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1919"/>
        <p:cNvGrpSpPr/>
        <p:nvPr/>
      </p:nvGrpSpPr>
      <p:grpSpPr>
        <a:xfrm>
          <a:off x="0" y="0"/>
          <a:ext cx="0" cy="0"/>
          <a:chOff x="0" y="0"/>
          <a:chExt cx="0" cy="0"/>
        </a:xfrm>
      </p:grpSpPr>
      <p:pic>
        <p:nvPicPr>
          <p:cNvPr id="1920" name="Google Shape;1920;p245"/>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921" name="Google Shape;1921;p24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22" name="Google Shape;1922;p24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23" name="Google Shape;1923;p24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24" name="Google Shape;1924;p245"/>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186902633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1925"/>
        <p:cNvGrpSpPr/>
        <p:nvPr/>
      </p:nvGrpSpPr>
      <p:grpSpPr>
        <a:xfrm>
          <a:off x="0" y="0"/>
          <a:ext cx="0" cy="0"/>
          <a:chOff x="0" y="0"/>
          <a:chExt cx="0" cy="0"/>
        </a:xfrm>
      </p:grpSpPr>
      <p:pic>
        <p:nvPicPr>
          <p:cNvPr id="1926" name="Google Shape;1926;p246"/>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927" name="Google Shape;1927;p24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28" name="Google Shape;1928;p24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29" name="Google Shape;1929;p24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30" name="Google Shape;1930;p24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259626444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1931"/>
        <p:cNvGrpSpPr/>
        <p:nvPr/>
      </p:nvGrpSpPr>
      <p:grpSpPr>
        <a:xfrm>
          <a:off x="0" y="0"/>
          <a:ext cx="0" cy="0"/>
          <a:chOff x="0" y="0"/>
          <a:chExt cx="0" cy="0"/>
        </a:xfrm>
      </p:grpSpPr>
      <p:pic>
        <p:nvPicPr>
          <p:cNvPr id="1932" name="Google Shape;1932;p24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933" name="Google Shape;1933;p24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34" name="Google Shape;1934;p24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35" name="Google Shape;1935;p24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36" name="Google Shape;1936;p247"/>
          <p:cNvPicPr preferRelativeResize="0"/>
          <p:nvPr/>
        </p:nvPicPr>
        <p:blipFill>
          <a:blip r:embed="rId3">
            <a:alphaModFix/>
          </a:blip>
          <a:stretch>
            <a:fill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36080062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1937"/>
        <p:cNvGrpSpPr/>
        <p:nvPr/>
      </p:nvGrpSpPr>
      <p:grpSpPr>
        <a:xfrm>
          <a:off x="0" y="0"/>
          <a:ext cx="0" cy="0"/>
          <a:chOff x="0" y="0"/>
          <a:chExt cx="0" cy="0"/>
        </a:xfrm>
      </p:grpSpPr>
      <p:pic>
        <p:nvPicPr>
          <p:cNvPr id="1938" name="Google Shape;1938;p24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939" name="Google Shape;1939;p24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40" name="Google Shape;1940;p24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41" name="Google Shape;1941;p24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42" name="Google Shape;1942;p248"/>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70994873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1943"/>
        <p:cNvGrpSpPr/>
        <p:nvPr/>
      </p:nvGrpSpPr>
      <p:grpSpPr>
        <a:xfrm>
          <a:off x="0" y="0"/>
          <a:ext cx="0" cy="0"/>
          <a:chOff x="0" y="0"/>
          <a:chExt cx="0" cy="0"/>
        </a:xfrm>
      </p:grpSpPr>
      <p:pic>
        <p:nvPicPr>
          <p:cNvPr id="1944" name="Google Shape;1944;p249"/>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945" name="Google Shape;1945;p24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46" name="Google Shape;1946;p24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947" name="Google Shape;1947;p24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948" name="Google Shape;1948;p249"/>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174932958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1949"/>
        <p:cNvGrpSpPr/>
        <p:nvPr/>
      </p:nvGrpSpPr>
      <p:grpSpPr>
        <a:xfrm>
          <a:off x="0" y="0"/>
          <a:ext cx="0" cy="0"/>
          <a:chOff x="0" y="0"/>
          <a:chExt cx="0" cy="0"/>
        </a:xfrm>
      </p:grpSpPr>
      <p:pic>
        <p:nvPicPr>
          <p:cNvPr id="1950" name="Google Shape;1950;p250"/>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1951" name="Google Shape;1951;p25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33721713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1952"/>
        <p:cNvGrpSpPr/>
        <p:nvPr/>
      </p:nvGrpSpPr>
      <p:grpSpPr>
        <a:xfrm>
          <a:off x="0" y="0"/>
          <a:ext cx="0" cy="0"/>
          <a:chOff x="0" y="0"/>
          <a:chExt cx="0" cy="0"/>
        </a:xfrm>
      </p:grpSpPr>
      <p:pic>
        <p:nvPicPr>
          <p:cNvPr id="1953" name="Google Shape;1953;p251"/>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1954" name="Google Shape;1954;p25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5479457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00 Cover">
  <p:cSld name="1_00 Cover">
    <p:bg>
      <p:bgPr>
        <a:blipFill>
          <a:blip r:embed="rId2">
            <a:alphaModFix/>
          </a:blip>
          <a:stretch>
            <a:fillRect/>
          </a:stretch>
        </a:blipFill>
        <a:effectLst/>
      </p:bgPr>
    </p:bg>
    <p:spTree>
      <p:nvGrpSpPr>
        <p:cNvPr id="1" name="Shape 2683"/>
        <p:cNvGrpSpPr/>
        <p:nvPr/>
      </p:nvGrpSpPr>
      <p:grpSpPr>
        <a:xfrm>
          <a:off x="0" y="0"/>
          <a:ext cx="0" cy="0"/>
          <a:chOff x="0" y="0"/>
          <a:chExt cx="0" cy="0"/>
        </a:xfrm>
      </p:grpSpPr>
      <p:sp>
        <p:nvSpPr>
          <p:cNvPr id="2684" name="Google Shape;2684;p323"/>
          <p:cNvSpPr txBox="1">
            <a:spLocks noGrp="1"/>
          </p:cNvSpPr>
          <p:nvPr>
            <p:ph type="title"/>
          </p:nvPr>
        </p:nvSpPr>
        <p:spPr>
          <a:xfrm>
            <a:off x="398900" y="1194075"/>
            <a:ext cx="8340300" cy="164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grpSp>
        <p:nvGrpSpPr>
          <p:cNvPr id="2685" name="Google Shape;2685;p323"/>
          <p:cNvGrpSpPr/>
          <p:nvPr/>
        </p:nvGrpSpPr>
        <p:grpSpPr>
          <a:xfrm>
            <a:off x="404867" y="404520"/>
            <a:ext cx="2718401" cy="343431"/>
            <a:chOff x="247200" y="2395975"/>
            <a:chExt cx="7088400" cy="895750"/>
          </a:xfrm>
        </p:grpSpPr>
        <p:sp>
          <p:nvSpPr>
            <p:cNvPr id="2686" name="Google Shape;2686;p323"/>
            <p:cNvSpPr/>
            <p:nvPr/>
          </p:nvSpPr>
          <p:spPr>
            <a:xfrm>
              <a:off x="609150" y="2890125"/>
              <a:ext cx="71900" cy="160325"/>
            </a:xfrm>
            <a:custGeom>
              <a:avLst/>
              <a:gdLst/>
              <a:ahLst/>
              <a:cxnLst/>
              <a:rect l="l" t="t" r="r" b="b"/>
              <a:pathLst>
                <a:path w="2876" h="6413" extrusionOk="0">
                  <a:moveTo>
                    <a:pt x="1421" y="0"/>
                  </a:moveTo>
                  <a:cubicBezTo>
                    <a:pt x="628" y="0"/>
                    <a:pt x="0" y="661"/>
                    <a:pt x="0" y="1454"/>
                  </a:cubicBezTo>
                  <a:lnTo>
                    <a:pt x="0" y="4958"/>
                  </a:lnTo>
                  <a:cubicBezTo>
                    <a:pt x="0" y="5751"/>
                    <a:pt x="628" y="6412"/>
                    <a:pt x="1421" y="6412"/>
                  </a:cubicBezTo>
                  <a:cubicBezTo>
                    <a:pt x="2248" y="6412"/>
                    <a:pt x="2876" y="5751"/>
                    <a:pt x="2876" y="4958"/>
                  </a:cubicBezTo>
                  <a:lnTo>
                    <a:pt x="2876" y="1454"/>
                  </a:lnTo>
                  <a:cubicBezTo>
                    <a:pt x="2876" y="661"/>
                    <a:pt x="2248"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23"/>
            <p:cNvSpPr/>
            <p:nvPr/>
          </p:nvSpPr>
          <p:spPr>
            <a:xfrm>
              <a:off x="804975" y="2890125"/>
              <a:ext cx="72750" cy="160325"/>
            </a:xfrm>
            <a:custGeom>
              <a:avLst/>
              <a:gdLst/>
              <a:ahLst/>
              <a:cxnLst/>
              <a:rect l="l" t="t" r="r" b="b"/>
              <a:pathLst>
                <a:path w="2910" h="6413" extrusionOk="0">
                  <a:moveTo>
                    <a:pt x="1455" y="0"/>
                  </a:moveTo>
                  <a:cubicBezTo>
                    <a:pt x="662" y="0"/>
                    <a:pt x="1" y="661"/>
                    <a:pt x="1" y="1454"/>
                  </a:cubicBezTo>
                  <a:lnTo>
                    <a:pt x="1" y="4958"/>
                  </a:lnTo>
                  <a:cubicBezTo>
                    <a:pt x="1" y="5751"/>
                    <a:pt x="662" y="6412"/>
                    <a:pt x="1455" y="6412"/>
                  </a:cubicBezTo>
                  <a:cubicBezTo>
                    <a:pt x="2249" y="6412"/>
                    <a:pt x="2910" y="5751"/>
                    <a:pt x="2910" y="4958"/>
                  </a:cubicBezTo>
                  <a:lnTo>
                    <a:pt x="2910" y="1454"/>
                  </a:lnTo>
                  <a:cubicBezTo>
                    <a:pt x="2910" y="661"/>
                    <a:pt x="2249" y="0"/>
                    <a:pt x="1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23"/>
            <p:cNvSpPr/>
            <p:nvPr/>
          </p:nvSpPr>
          <p:spPr>
            <a:xfrm>
              <a:off x="247200" y="2395975"/>
              <a:ext cx="991650" cy="828000"/>
            </a:xfrm>
            <a:custGeom>
              <a:avLst/>
              <a:gdLst/>
              <a:ahLst/>
              <a:cxnLst/>
              <a:rect l="l" t="t" r="r" b="b"/>
              <a:pathLst>
                <a:path w="39666" h="33120" extrusionOk="0">
                  <a:moveTo>
                    <a:pt x="39533" y="24823"/>
                  </a:moveTo>
                  <a:cubicBezTo>
                    <a:pt x="38112" y="27269"/>
                    <a:pt x="29848" y="33119"/>
                    <a:pt x="19833" y="33119"/>
                  </a:cubicBezTo>
                  <a:cubicBezTo>
                    <a:pt x="9818" y="33119"/>
                    <a:pt x="1554" y="27269"/>
                    <a:pt x="133" y="24823"/>
                  </a:cubicBezTo>
                  <a:cubicBezTo>
                    <a:pt x="34" y="24625"/>
                    <a:pt x="1" y="24427"/>
                    <a:pt x="1" y="24228"/>
                  </a:cubicBezTo>
                  <a:lnTo>
                    <a:pt x="1" y="19832"/>
                  </a:lnTo>
                  <a:cubicBezTo>
                    <a:pt x="1" y="19634"/>
                    <a:pt x="34" y="19469"/>
                    <a:pt x="100" y="19270"/>
                  </a:cubicBezTo>
                  <a:cubicBezTo>
                    <a:pt x="728" y="17750"/>
                    <a:pt x="2314" y="15502"/>
                    <a:pt x="4397" y="14907"/>
                  </a:cubicBezTo>
                  <a:cubicBezTo>
                    <a:pt x="4694" y="14180"/>
                    <a:pt x="5091" y="13156"/>
                    <a:pt x="5454" y="12395"/>
                  </a:cubicBezTo>
                  <a:cubicBezTo>
                    <a:pt x="5421" y="11800"/>
                    <a:pt x="5388" y="11205"/>
                    <a:pt x="5388" y="10610"/>
                  </a:cubicBezTo>
                  <a:cubicBezTo>
                    <a:pt x="5388" y="8396"/>
                    <a:pt x="5851" y="6479"/>
                    <a:pt x="7239" y="5024"/>
                  </a:cubicBezTo>
                  <a:cubicBezTo>
                    <a:pt x="7900" y="4363"/>
                    <a:pt x="8727" y="3835"/>
                    <a:pt x="9685" y="3471"/>
                  </a:cubicBezTo>
                  <a:cubicBezTo>
                    <a:pt x="11999" y="1587"/>
                    <a:pt x="15304" y="0"/>
                    <a:pt x="19800" y="0"/>
                  </a:cubicBezTo>
                  <a:cubicBezTo>
                    <a:pt x="24328" y="0"/>
                    <a:pt x="27667" y="1587"/>
                    <a:pt x="29980" y="3471"/>
                  </a:cubicBezTo>
                  <a:cubicBezTo>
                    <a:pt x="30939" y="3835"/>
                    <a:pt x="31765" y="4363"/>
                    <a:pt x="32426" y="5024"/>
                  </a:cubicBezTo>
                  <a:cubicBezTo>
                    <a:pt x="33815" y="6479"/>
                    <a:pt x="34310" y="8396"/>
                    <a:pt x="34310" y="10610"/>
                  </a:cubicBezTo>
                  <a:cubicBezTo>
                    <a:pt x="34310" y="11205"/>
                    <a:pt x="34277" y="11800"/>
                    <a:pt x="34211" y="12395"/>
                  </a:cubicBezTo>
                  <a:cubicBezTo>
                    <a:pt x="34575" y="13156"/>
                    <a:pt x="35005" y="14180"/>
                    <a:pt x="35269" y="14907"/>
                  </a:cubicBezTo>
                  <a:cubicBezTo>
                    <a:pt x="37351" y="15502"/>
                    <a:pt x="38971" y="17750"/>
                    <a:pt x="39566" y="19270"/>
                  </a:cubicBezTo>
                  <a:cubicBezTo>
                    <a:pt x="39632" y="19469"/>
                    <a:pt x="39665" y="19634"/>
                    <a:pt x="39665" y="19832"/>
                  </a:cubicBezTo>
                  <a:lnTo>
                    <a:pt x="39665" y="24228"/>
                  </a:lnTo>
                  <a:cubicBezTo>
                    <a:pt x="39665" y="24427"/>
                    <a:pt x="39632" y="24625"/>
                    <a:pt x="39533" y="24823"/>
                  </a:cubicBezTo>
                  <a:close/>
                  <a:moveTo>
                    <a:pt x="21188" y="10049"/>
                  </a:moveTo>
                  <a:cubicBezTo>
                    <a:pt x="21122" y="9520"/>
                    <a:pt x="21089" y="9024"/>
                    <a:pt x="21089" y="8594"/>
                  </a:cubicBezTo>
                  <a:lnTo>
                    <a:pt x="21089" y="8561"/>
                  </a:lnTo>
                  <a:cubicBezTo>
                    <a:pt x="21089" y="7272"/>
                    <a:pt x="21353" y="6446"/>
                    <a:pt x="21816" y="5950"/>
                  </a:cubicBezTo>
                  <a:cubicBezTo>
                    <a:pt x="22378" y="5289"/>
                    <a:pt x="23535" y="4793"/>
                    <a:pt x="25981" y="5058"/>
                  </a:cubicBezTo>
                  <a:cubicBezTo>
                    <a:pt x="28460" y="5355"/>
                    <a:pt x="29848" y="5950"/>
                    <a:pt x="30641" y="6776"/>
                  </a:cubicBezTo>
                  <a:cubicBezTo>
                    <a:pt x="31402" y="7537"/>
                    <a:pt x="31831" y="8726"/>
                    <a:pt x="31831" y="10610"/>
                  </a:cubicBezTo>
                  <a:cubicBezTo>
                    <a:pt x="31831" y="12594"/>
                    <a:pt x="31534" y="13784"/>
                    <a:pt x="30906" y="14511"/>
                  </a:cubicBezTo>
                  <a:cubicBezTo>
                    <a:pt x="30278" y="15172"/>
                    <a:pt x="29121" y="15734"/>
                    <a:pt x="26510" y="15734"/>
                  </a:cubicBezTo>
                  <a:cubicBezTo>
                    <a:pt x="24493" y="15734"/>
                    <a:pt x="23370" y="15073"/>
                    <a:pt x="22642" y="14180"/>
                  </a:cubicBezTo>
                  <a:cubicBezTo>
                    <a:pt x="21849" y="13222"/>
                    <a:pt x="21419" y="11800"/>
                    <a:pt x="21188" y="10049"/>
                  </a:cubicBezTo>
                  <a:close/>
                  <a:moveTo>
                    <a:pt x="18511" y="10049"/>
                  </a:moveTo>
                  <a:cubicBezTo>
                    <a:pt x="18577" y="9520"/>
                    <a:pt x="18610" y="9024"/>
                    <a:pt x="18610" y="8594"/>
                  </a:cubicBezTo>
                  <a:lnTo>
                    <a:pt x="18610" y="8561"/>
                  </a:lnTo>
                  <a:cubicBezTo>
                    <a:pt x="18610" y="7272"/>
                    <a:pt x="18312" y="6446"/>
                    <a:pt x="17883" y="5950"/>
                  </a:cubicBezTo>
                  <a:cubicBezTo>
                    <a:pt x="17321" y="5289"/>
                    <a:pt x="16164" y="4793"/>
                    <a:pt x="13685" y="5058"/>
                  </a:cubicBezTo>
                  <a:cubicBezTo>
                    <a:pt x="11206" y="5355"/>
                    <a:pt x="9818" y="5950"/>
                    <a:pt x="9024" y="6776"/>
                  </a:cubicBezTo>
                  <a:cubicBezTo>
                    <a:pt x="8264" y="7537"/>
                    <a:pt x="7867" y="8726"/>
                    <a:pt x="7867" y="10610"/>
                  </a:cubicBezTo>
                  <a:cubicBezTo>
                    <a:pt x="7867" y="12594"/>
                    <a:pt x="8165" y="13784"/>
                    <a:pt x="8793" y="14511"/>
                  </a:cubicBezTo>
                  <a:cubicBezTo>
                    <a:pt x="9388" y="15172"/>
                    <a:pt x="10578" y="15734"/>
                    <a:pt x="13189" y="15734"/>
                  </a:cubicBezTo>
                  <a:cubicBezTo>
                    <a:pt x="15172" y="15734"/>
                    <a:pt x="16329" y="15073"/>
                    <a:pt x="17056" y="14180"/>
                  </a:cubicBezTo>
                  <a:cubicBezTo>
                    <a:pt x="17817" y="13222"/>
                    <a:pt x="18279" y="11800"/>
                    <a:pt x="18511" y="10049"/>
                  </a:cubicBezTo>
                  <a:close/>
                  <a:moveTo>
                    <a:pt x="20130" y="14907"/>
                  </a:moveTo>
                  <a:lnTo>
                    <a:pt x="19998" y="14907"/>
                  </a:lnTo>
                  <a:cubicBezTo>
                    <a:pt x="19833" y="14907"/>
                    <a:pt x="19635" y="14907"/>
                    <a:pt x="19568" y="14907"/>
                  </a:cubicBezTo>
                  <a:cubicBezTo>
                    <a:pt x="19370" y="15205"/>
                    <a:pt x="19172" y="15469"/>
                    <a:pt x="18973" y="15734"/>
                  </a:cubicBezTo>
                  <a:cubicBezTo>
                    <a:pt x="17684" y="17320"/>
                    <a:pt x="15800" y="18213"/>
                    <a:pt x="13189" y="18213"/>
                  </a:cubicBezTo>
                  <a:cubicBezTo>
                    <a:pt x="10313" y="18213"/>
                    <a:pt x="8231" y="17618"/>
                    <a:pt x="6942" y="16130"/>
                  </a:cubicBezTo>
                  <a:cubicBezTo>
                    <a:pt x="6843" y="16064"/>
                    <a:pt x="6777" y="15965"/>
                    <a:pt x="6777" y="15965"/>
                  </a:cubicBezTo>
                  <a:lnTo>
                    <a:pt x="6611" y="16130"/>
                  </a:lnTo>
                  <a:lnTo>
                    <a:pt x="6611" y="27005"/>
                  </a:lnTo>
                  <a:cubicBezTo>
                    <a:pt x="8991" y="28294"/>
                    <a:pt x="14082" y="30607"/>
                    <a:pt x="19833" y="30607"/>
                  </a:cubicBezTo>
                  <a:cubicBezTo>
                    <a:pt x="25584" y="30607"/>
                    <a:pt x="30675" y="28294"/>
                    <a:pt x="33054" y="27005"/>
                  </a:cubicBezTo>
                  <a:lnTo>
                    <a:pt x="33054" y="16130"/>
                  </a:lnTo>
                  <a:lnTo>
                    <a:pt x="32889" y="15965"/>
                  </a:lnTo>
                  <a:cubicBezTo>
                    <a:pt x="32889" y="15965"/>
                    <a:pt x="32856" y="16031"/>
                    <a:pt x="32757" y="16130"/>
                  </a:cubicBezTo>
                  <a:cubicBezTo>
                    <a:pt x="31435" y="17618"/>
                    <a:pt x="29352" y="18213"/>
                    <a:pt x="26510" y="18213"/>
                  </a:cubicBezTo>
                  <a:cubicBezTo>
                    <a:pt x="23865" y="18213"/>
                    <a:pt x="21981" y="17320"/>
                    <a:pt x="20725" y="15734"/>
                  </a:cubicBezTo>
                  <a:cubicBezTo>
                    <a:pt x="20494" y="15469"/>
                    <a:pt x="20296" y="15205"/>
                    <a:pt x="20130" y="149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23"/>
            <p:cNvSpPr/>
            <p:nvPr/>
          </p:nvSpPr>
          <p:spPr>
            <a:xfrm>
              <a:off x="1456975" y="2468700"/>
              <a:ext cx="653650" cy="679250"/>
            </a:xfrm>
            <a:custGeom>
              <a:avLst/>
              <a:gdLst/>
              <a:ahLst/>
              <a:cxnLst/>
              <a:rect l="l" t="t" r="r" b="b"/>
              <a:pathLst>
                <a:path w="26146" h="27170" extrusionOk="0">
                  <a:moveTo>
                    <a:pt x="13387" y="0"/>
                  </a:moveTo>
                  <a:cubicBezTo>
                    <a:pt x="11371" y="0"/>
                    <a:pt x="9520" y="298"/>
                    <a:pt x="7867" y="926"/>
                  </a:cubicBezTo>
                  <a:cubicBezTo>
                    <a:pt x="6248" y="1521"/>
                    <a:pt x="4859" y="2413"/>
                    <a:pt x="3669" y="3570"/>
                  </a:cubicBezTo>
                  <a:cubicBezTo>
                    <a:pt x="2512" y="4727"/>
                    <a:pt x="1587" y="6148"/>
                    <a:pt x="926" y="7834"/>
                  </a:cubicBezTo>
                  <a:cubicBezTo>
                    <a:pt x="298" y="9486"/>
                    <a:pt x="0" y="11403"/>
                    <a:pt x="0" y="13585"/>
                  </a:cubicBezTo>
                  <a:cubicBezTo>
                    <a:pt x="0" y="15601"/>
                    <a:pt x="298" y="17452"/>
                    <a:pt x="860" y="19138"/>
                  </a:cubicBezTo>
                  <a:cubicBezTo>
                    <a:pt x="1455" y="20790"/>
                    <a:pt x="2347" y="22245"/>
                    <a:pt x="3438" y="23468"/>
                  </a:cubicBezTo>
                  <a:cubicBezTo>
                    <a:pt x="4595" y="24658"/>
                    <a:pt x="5983" y="25583"/>
                    <a:pt x="7603" y="26211"/>
                  </a:cubicBezTo>
                  <a:cubicBezTo>
                    <a:pt x="9222" y="26839"/>
                    <a:pt x="11073" y="27170"/>
                    <a:pt x="13123" y="27170"/>
                  </a:cubicBezTo>
                  <a:cubicBezTo>
                    <a:pt x="15073" y="27170"/>
                    <a:pt x="16858" y="26872"/>
                    <a:pt x="18477" y="26343"/>
                  </a:cubicBezTo>
                  <a:cubicBezTo>
                    <a:pt x="20064" y="25781"/>
                    <a:pt x="21419" y="24988"/>
                    <a:pt x="22576" y="23930"/>
                  </a:cubicBezTo>
                  <a:cubicBezTo>
                    <a:pt x="23700" y="22873"/>
                    <a:pt x="24592" y="21650"/>
                    <a:pt x="25187" y="20195"/>
                  </a:cubicBezTo>
                  <a:cubicBezTo>
                    <a:pt x="25815" y="18708"/>
                    <a:pt x="26146" y="17055"/>
                    <a:pt x="26146" y="15238"/>
                  </a:cubicBezTo>
                  <a:lnTo>
                    <a:pt x="26146" y="12692"/>
                  </a:lnTo>
                  <a:lnTo>
                    <a:pt x="13123" y="12692"/>
                  </a:lnTo>
                  <a:lnTo>
                    <a:pt x="13123" y="16725"/>
                  </a:lnTo>
                  <a:lnTo>
                    <a:pt x="20395" y="16725"/>
                  </a:lnTo>
                  <a:cubicBezTo>
                    <a:pt x="20295" y="17716"/>
                    <a:pt x="19998" y="18609"/>
                    <a:pt x="19568" y="19402"/>
                  </a:cubicBezTo>
                  <a:cubicBezTo>
                    <a:pt x="18973" y="20394"/>
                    <a:pt x="18147" y="21154"/>
                    <a:pt x="17056" y="21683"/>
                  </a:cubicBezTo>
                  <a:cubicBezTo>
                    <a:pt x="15965" y="22179"/>
                    <a:pt x="14709" y="22443"/>
                    <a:pt x="13222" y="22443"/>
                  </a:cubicBezTo>
                  <a:cubicBezTo>
                    <a:pt x="12098" y="22443"/>
                    <a:pt x="11073" y="22245"/>
                    <a:pt x="10148" y="21881"/>
                  </a:cubicBezTo>
                  <a:cubicBezTo>
                    <a:pt x="9255" y="21518"/>
                    <a:pt x="8462" y="20956"/>
                    <a:pt x="7801" y="20228"/>
                  </a:cubicBezTo>
                  <a:cubicBezTo>
                    <a:pt x="7140" y="19468"/>
                    <a:pt x="6644" y="18543"/>
                    <a:pt x="6314" y="17419"/>
                  </a:cubicBezTo>
                  <a:cubicBezTo>
                    <a:pt x="5983" y="16295"/>
                    <a:pt x="5818" y="15039"/>
                    <a:pt x="5818" y="13585"/>
                  </a:cubicBezTo>
                  <a:cubicBezTo>
                    <a:pt x="5818" y="11635"/>
                    <a:pt x="6115" y="10015"/>
                    <a:pt x="6710" y="8726"/>
                  </a:cubicBezTo>
                  <a:cubicBezTo>
                    <a:pt x="7338" y="7437"/>
                    <a:pt x="8231" y="6445"/>
                    <a:pt x="9388" y="5817"/>
                  </a:cubicBezTo>
                  <a:cubicBezTo>
                    <a:pt x="10511" y="5156"/>
                    <a:pt x="11834" y="4859"/>
                    <a:pt x="13387" y="4859"/>
                  </a:cubicBezTo>
                  <a:cubicBezTo>
                    <a:pt x="14511" y="4859"/>
                    <a:pt x="15536" y="5024"/>
                    <a:pt x="16428" y="5388"/>
                  </a:cubicBezTo>
                  <a:cubicBezTo>
                    <a:pt x="17321" y="5718"/>
                    <a:pt x="18048" y="6214"/>
                    <a:pt x="18643" y="6875"/>
                  </a:cubicBezTo>
                  <a:cubicBezTo>
                    <a:pt x="19238" y="7536"/>
                    <a:pt x="19634" y="8329"/>
                    <a:pt x="19833" y="9255"/>
                  </a:cubicBezTo>
                  <a:lnTo>
                    <a:pt x="25650" y="9255"/>
                  </a:lnTo>
                  <a:cubicBezTo>
                    <a:pt x="25452" y="7371"/>
                    <a:pt x="24824" y="5751"/>
                    <a:pt x="23766" y="4363"/>
                  </a:cubicBezTo>
                  <a:cubicBezTo>
                    <a:pt x="22741" y="2975"/>
                    <a:pt x="21320" y="1917"/>
                    <a:pt x="19568" y="1157"/>
                  </a:cubicBezTo>
                  <a:cubicBezTo>
                    <a:pt x="17816" y="397"/>
                    <a:pt x="15734" y="0"/>
                    <a:pt x="13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23"/>
            <p:cNvSpPr/>
            <p:nvPr/>
          </p:nvSpPr>
          <p:spPr>
            <a:xfrm>
              <a:off x="2164325" y="2652125"/>
              <a:ext cx="133075" cy="487575"/>
            </a:xfrm>
            <a:custGeom>
              <a:avLst/>
              <a:gdLst/>
              <a:ahLst/>
              <a:cxnLst/>
              <a:rect l="l" t="t" r="r" b="b"/>
              <a:pathLst>
                <a:path w="5323" h="19503" extrusionOk="0">
                  <a:moveTo>
                    <a:pt x="0" y="1"/>
                  </a:moveTo>
                  <a:lnTo>
                    <a:pt x="0" y="19502"/>
                  </a:lnTo>
                  <a:lnTo>
                    <a:pt x="5322" y="19502"/>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23"/>
            <p:cNvSpPr/>
            <p:nvPr/>
          </p:nvSpPr>
          <p:spPr>
            <a:xfrm>
              <a:off x="2164325" y="2476950"/>
              <a:ext cx="133075" cy="113225"/>
            </a:xfrm>
            <a:custGeom>
              <a:avLst/>
              <a:gdLst/>
              <a:ahLst/>
              <a:cxnLst/>
              <a:rect l="l" t="t" r="r" b="b"/>
              <a:pathLst>
                <a:path w="5323" h="4529" extrusionOk="0">
                  <a:moveTo>
                    <a:pt x="0" y="1"/>
                  </a:moveTo>
                  <a:lnTo>
                    <a:pt x="0" y="4529"/>
                  </a:lnTo>
                  <a:lnTo>
                    <a:pt x="5322" y="4529"/>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23"/>
            <p:cNvSpPr/>
            <p:nvPr/>
          </p:nvSpPr>
          <p:spPr>
            <a:xfrm>
              <a:off x="2334550" y="2506700"/>
              <a:ext cx="318175" cy="633000"/>
            </a:xfrm>
            <a:custGeom>
              <a:avLst/>
              <a:gdLst/>
              <a:ahLst/>
              <a:cxnLst/>
              <a:rect l="l" t="t" r="r" b="b"/>
              <a:pathLst>
                <a:path w="12727" h="25320" extrusionOk="0">
                  <a:moveTo>
                    <a:pt x="8793" y="1"/>
                  </a:moveTo>
                  <a:lnTo>
                    <a:pt x="3471" y="529"/>
                  </a:lnTo>
                  <a:lnTo>
                    <a:pt x="3471" y="5818"/>
                  </a:lnTo>
                  <a:lnTo>
                    <a:pt x="0" y="5818"/>
                  </a:lnTo>
                  <a:lnTo>
                    <a:pt x="0" y="10115"/>
                  </a:lnTo>
                  <a:lnTo>
                    <a:pt x="3471" y="10115"/>
                  </a:lnTo>
                  <a:lnTo>
                    <a:pt x="3471" y="20559"/>
                  </a:lnTo>
                  <a:cubicBezTo>
                    <a:pt x="3471" y="21518"/>
                    <a:pt x="3603" y="22377"/>
                    <a:pt x="3868" y="23105"/>
                  </a:cubicBezTo>
                  <a:cubicBezTo>
                    <a:pt x="4165" y="23799"/>
                    <a:pt x="4694" y="24361"/>
                    <a:pt x="5421" y="24724"/>
                  </a:cubicBezTo>
                  <a:cubicBezTo>
                    <a:pt x="6148" y="25121"/>
                    <a:pt x="7140" y="25319"/>
                    <a:pt x="8462" y="25319"/>
                  </a:cubicBezTo>
                  <a:lnTo>
                    <a:pt x="12726" y="25319"/>
                  </a:lnTo>
                  <a:lnTo>
                    <a:pt x="12726" y="20989"/>
                  </a:lnTo>
                  <a:lnTo>
                    <a:pt x="10346" y="20989"/>
                  </a:lnTo>
                  <a:cubicBezTo>
                    <a:pt x="9850" y="20989"/>
                    <a:pt x="9454" y="20890"/>
                    <a:pt x="9189" y="20692"/>
                  </a:cubicBezTo>
                  <a:cubicBezTo>
                    <a:pt x="8925" y="20493"/>
                    <a:pt x="8793" y="20130"/>
                    <a:pt x="8793" y="19535"/>
                  </a:cubicBezTo>
                  <a:lnTo>
                    <a:pt x="8793" y="10115"/>
                  </a:lnTo>
                  <a:lnTo>
                    <a:pt x="12726" y="10115"/>
                  </a:lnTo>
                  <a:lnTo>
                    <a:pt x="12726" y="5818"/>
                  </a:lnTo>
                  <a:lnTo>
                    <a:pt x="8793" y="5818"/>
                  </a:lnTo>
                  <a:lnTo>
                    <a:pt x="87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23"/>
            <p:cNvSpPr/>
            <p:nvPr/>
          </p:nvSpPr>
          <p:spPr>
            <a:xfrm>
              <a:off x="2703925" y="2476950"/>
              <a:ext cx="595825" cy="662750"/>
            </a:xfrm>
            <a:custGeom>
              <a:avLst/>
              <a:gdLst/>
              <a:ahLst/>
              <a:cxnLst/>
              <a:rect l="l" t="t" r="r" b="b"/>
              <a:pathLst>
                <a:path w="23833" h="26510" extrusionOk="0">
                  <a:moveTo>
                    <a:pt x="1" y="1"/>
                  </a:moveTo>
                  <a:lnTo>
                    <a:pt x="1" y="26509"/>
                  </a:lnTo>
                  <a:lnTo>
                    <a:pt x="5686" y="26509"/>
                  </a:lnTo>
                  <a:lnTo>
                    <a:pt x="5686" y="15502"/>
                  </a:lnTo>
                  <a:lnTo>
                    <a:pt x="18147" y="15502"/>
                  </a:lnTo>
                  <a:lnTo>
                    <a:pt x="18147" y="26509"/>
                  </a:lnTo>
                  <a:lnTo>
                    <a:pt x="23832" y="26509"/>
                  </a:lnTo>
                  <a:lnTo>
                    <a:pt x="23832" y="1"/>
                  </a:lnTo>
                  <a:lnTo>
                    <a:pt x="18147" y="1"/>
                  </a:lnTo>
                  <a:lnTo>
                    <a:pt x="18147" y="10644"/>
                  </a:lnTo>
                  <a:lnTo>
                    <a:pt x="5686" y="10644"/>
                  </a:lnTo>
                  <a:lnTo>
                    <a:pt x="5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23"/>
            <p:cNvSpPr/>
            <p:nvPr/>
          </p:nvSpPr>
          <p:spPr>
            <a:xfrm>
              <a:off x="3359225" y="2652125"/>
              <a:ext cx="466075" cy="495825"/>
            </a:xfrm>
            <a:custGeom>
              <a:avLst/>
              <a:gdLst/>
              <a:ahLst/>
              <a:cxnLst/>
              <a:rect l="l" t="t" r="r" b="b"/>
              <a:pathLst>
                <a:path w="18643" h="19833" extrusionOk="0">
                  <a:moveTo>
                    <a:pt x="0" y="1"/>
                  </a:moveTo>
                  <a:lnTo>
                    <a:pt x="0" y="12164"/>
                  </a:lnTo>
                  <a:cubicBezTo>
                    <a:pt x="0" y="13817"/>
                    <a:pt x="232" y="15205"/>
                    <a:pt x="760" y="16362"/>
                  </a:cubicBezTo>
                  <a:cubicBezTo>
                    <a:pt x="1289" y="17519"/>
                    <a:pt x="2083" y="18378"/>
                    <a:pt x="3107" y="18973"/>
                  </a:cubicBezTo>
                  <a:cubicBezTo>
                    <a:pt x="4165" y="19535"/>
                    <a:pt x="5421" y="19833"/>
                    <a:pt x="6941" y="19833"/>
                  </a:cubicBezTo>
                  <a:cubicBezTo>
                    <a:pt x="8330" y="19833"/>
                    <a:pt x="9586" y="19502"/>
                    <a:pt x="10677" y="18841"/>
                  </a:cubicBezTo>
                  <a:cubicBezTo>
                    <a:pt x="11800" y="18180"/>
                    <a:pt x="12594" y="17188"/>
                    <a:pt x="13056" y="15932"/>
                  </a:cubicBezTo>
                  <a:lnTo>
                    <a:pt x="13288" y="15932"/>
                  </a:lnTo>
                  <a:lnTo>
                    <a:pt x="13519" y="19502"/>
                  </a:lnTo>
                  <a:lnTo>
                    <a:pt x="18643" y="19502"/>
                  </a:lnTo>
                  <a:lnTo>
                    <a:pt x="18643" y="1"/>
                  </a:lnTo>
                  <a:lnTo>
                    <a:pt x="13288" y="1"/>
                  </a:lnTo>
                  <a:lnTo>
                    <a:pt x="13288" y="10776"/>
                  </a:lnTo>
                  <a:cubicBezTo>
                    <a:pt x="13288" y="11635"/>
                    <a:pt x="13123" y="12429"/>
                    <a:pt x="12792" y="13156"/>
                  </a:cubicBezTo>
                  <a:cubicBezTo>
                    <a:pt x="12461" y="13850"/>
                    <a:pt x="11966" y="14412"/>
                    <a:pt x="11338" y="14842"/>
                  </a:cubicBezTo>
                  <a:cubicBezTo>
                    <a:pt x="10710" y="15271"/>
                    <a:pt x="9949" y="15503"/>
                    <a:pt x="9057" y="15503"/>
                  </a:cubicBezTo>
                  <a:cubicBezTo>
                    <a:pt x="8164" y="15503"/>
                    <a:pt x="7470" y="15337"/>
                    <a:pt x="6908" y="14974"/>
                  </a:cubicBezTo>
                  <a:cubicBezTo>
                    <a:pt x="6380" y="14577"/>
                    <a:pt x="5983" y="14015"/>
                    <a:pt x="5685" y="13321"/>
                  </a:cubicBezTo>
                  <a:cubicBezTo>
                    <a:pt x="5454" y="12627"/>
                    <a:pt x="5322" y="11768"/>
                    <a:pt x="5322" y="10743"/>
                  </a:cubicBez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23"/>
            <p:cNvSpPr/>
            <p:nvPr/>
          </p:nvSpPr>
          <p:spPr>
            <a:xfrm>
              <a:off x="3889725" y="2476950"/>
              <a:ext cx="490050" cy="671825"/>
            </a:xfrm>
            <a:custGeom>
              <a:avLst/>
              <a:gdLst/>
              <a:ahLst/>
              <a:cxnLst/>
              <a:rect l="l" t="t" r="r" b="b"/>
              <a:pathLst>
                <a:path w="19602" h="26873" extrusionOk="0">
                  <a:moveTo>
                    <a:pt x="11834" y="26873"/>
                  </a:moveTo>
                  <a:cubicBezTo>
                    <a:pt x="10842" y="26873"/>
                    <a:pt x="9917" y="26707"/>
                    <a:pt x="9090" y="26410"/>
                  </a:cubicBezTo>
                  <a:cubicBezTo>
                    <a:pt x="8264" y="26079"/>
                    <a:pt x="7570" y="25650"/>
                    <a:pt x="6942" y="25088"/>
                  </a:cubicBezTo>
                  <a:cubicBezTo>
                    <a:pt x="6380" y="24526"/>
                    <a:pt x="5917" y="23865"/>
                    <a:pt x="5653" y="23138"/>
                  </a:cubicBezTo>
                  <a:lnTo>
                    <a:pt x="5355" y="23138"/>
                  </a:lnTo>
                  <a:lnTo>
                    <a:pt x="5124" y="26509"/>
                  </a:lnTo>
                  <a:lnTo>
                    <a:pt x="1" y="26509"/>
                  </a:lnTo>
                  <a:lnTo>
                    <a:pt x="1" y="1"/>
                  </a:lnTo>
                  <a:lnTo>
                    <a:pt x="5355" y="1"/>
                  </a:lnTo>
                  <a:lnTo>
                    <a:pt x="5355" y="10412"/>
                  </a:lnTo>
                  <a:lnTo>
                    <a:pt x="5653" y="10412"/>
                  </a:lnTo>
                  <a:cubicBezTo>
                    <a:pt x="6083" y="9288"/>
                    <a:pt x="6843" y="8396"/>
                    <a:pt x="7934" y="7702"/>
                  </a:cubicBezTo>
                  <a:cubicBezTo>
                    <a:pt x="9024" y="7008"/>
                    <a:pt x="10313" y="6644"/>
                    <a:pt x="11834" y="6644"/>
                  </a:cubicBezTo>
                  <a:cubicBezTo>
                    <a:pt x="12991" y="6644"/>
                    <a:pt x="14049" y="6876"/>
                    <a:pt x="14974" y="7305"/>
                  </a:cubicBezTo>
                  <a:cubicBezTo>
                    <a:pt x="15966" y="7735"/>
                    <a:pt x="16792" y="8363"/>
                    <a:pt x="17453" y="9189"/>
                  </a:cubicBezTo>
                  <a:cubicBezTo>
                    <a:pt x="18147" y="10049"/>
                    <a:pt x="18676" y="11106"/>
                    <a:pt x="19040" y="12362"/>
                  </a:cubicBezTo>
                  <a:cubicBezTo>
                    <a:pt x="19403" y="13618"/>
                    <a:pt x="19602" y="15106"/>
                    <a:pt x="19602" y="16758"/>
                  </a:cubicBezTo>
                  <a:cubicBezTo>
                    <a:pt x="19602" y="19006"/>
                    <a:pt x="19271" y="20857"/>
                    <a:pt x="18610" y="22377"/>
                  </a:cubicBezTo>
                  <a:cubicBezTo>
                    <a:pt x="17982" y="23865"/>
                    <a:pt x="17090" y="24989"/>
                    <a:pt x="15900" y="25749"/>
                  </a:cubicBezTo>
                  <a:cubicBezTo>
                    <a:pt x="14743" y="26509"/>
                    <a:pt x="13387" y="26873"/>
                    <a:pt x="11834" y="26873"/>
                  </a:cubicBezTo>
                  <a:close/>
                  <a:moveTo>
                    <a:pt x="9785" y="22543"/>
                  </a:moveTo>
                  <a:cubicBezTo>
                    <a:pt x="10644" y="22543"/>
                    <a:pt x="11404" y="22344"/>
                    <a:pt x="12065" y="21915"/>
                  </a:cubicBezTo>
                  <a:cubicBezTo>
                    <a:pt x="12726" y="21485"/>
                    <a:pt x="13222" y="20857"/>
                    <a:pt x="13586" y="19998"/>
                  </a:cubicBezTo>
                  <a:cubicBezTo>
                    <a:pt x="13949" y="19138"/>
                    <a:pt x="14148" y="18081"/>
                    <a:pt x="14148" y="16758"/>
                  </a:cubicBezTo>
                  <a:cubicBezTo>
                    <a:pt x="14148" y="15767"/>
                    <a:pt x="14049" y="14908"/>
                    <a:pt x="13817" y="14180"/>
                  </a:cubicBezTo>
                  <a:cubicBezTo>
                    <a:pt x="13619" y="13453"/>
                    <a:pt x="13321" y="12858"/>
                    <a:pt x="12958" y="12395"/>
                  </a:cubicBezTo>
                  <a:cubicBezTo>
                    <a:pt x="12561" y="11933"/>
                    <a:pt x="12098" y="11569"/>
                    <a:pt x="11570" y="11338"/>
                  </a:cubicBezTo>
                  <a:cubicBezTo>
                    <a:pt x="11041" y="11106"/>
                    <a:pt x="10446" y="10974"/>
                    <a:pt x="9785" y="10974"/>
                  </a:cubicBezTo>
                  <a:cubicBezTo>
                    <a:pt x="8826" y="10974"/>
                    <a:pt x="8000" y="11206"/>
                    <a:pt x="7339" y="11668"/>
                  </a:cubicBezTo>
                  <a:cubicBezTo>
                    <a:pt x="6678" y="12131"/>
                    <a:pt x="6182" y="12726"/>
                    <a:pt x="5851" y="13453"/>
                  </a:cubicBezTo>
                  <a:cubicBezTo>
                    <a:pt x="5554" y="14180"/>
                    <a:pt x="5388" y="14974"/>
                    <a:pt x="5388" y="15833"/>
                  </a:cubicBezTo>
                  <a:lnTo>
                    <a:pt x="5388" y="17717"/>
                  </a:lnTo>
                  <a:cubicBezTo>
                    <a:pt x="5388" y="18543"/>
                    <a:pt x="5554" y="19304"/>
                    <a:pt x="5851" y="20031"/>
                  </a:cubicBezTo>
                  <a:cubicBezTo>
                    <a:pt x="6182" y="20758"/>
                    <a:pt x="6678" y="21386"/>
                    <a:pt x="7339" y="21849"/>
                  </a:cubicBezTo>
                  <a:cubicBezTo>
                    <a:pt x="8000" y="22311"/>
                    <a:pt x="8826" y="22543"/>
                    <a:pt x="9785" y="225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23"/>
            <p:cNvSpPr/>
            <p:nvPr/>
          </p:nvSpPr>
          <p:spPr>
            <a:xfrm>
              <a:off x="4546675" y="2468700"/>
              <a:ext cx="634650" cy="679250"/>
            </a:xfrm>
            <a:custGeom>
              <a:avLst/>
              <a:gdLst/>
              <a:ahLst/>
              <a:cxnLst/>
              <a:rect l="l" t="t" r="r" b="b"/>
              <a:pathLst>
                <a:path w="25386" h="27170" extrusionOk="0">
                  <a:moveTo>
                    <a:pt x="13189" y="0"/>
                  </a:moveTo>
                  <a:cubicBezTo>
                    <a:pt x="11206" y="0"/>
                    <a:pt x="9421" y="331"/>
                    <a:pt x="7801" y="959"/>
                  </a:cubicBezTo>
                  <a:cubicBezTo>
                    <a:pt x="6182" y="1554"/>
                    <a:pt x="4826" y="2446"/>
                    <a:pt x="3636" y="3636"/>
                  </a:cubicBezTo>
                  <a:cubicBezTo>
                    <a:pt x="2479" y="4793"/>
                    <a:pt x="1587" y="6214"/>
                    <a:pt x="959" y="7900"/>
                  </a:cubicBezTo>
                  <a:cubicBezTo>
                    <a:pt x="331" y="9585"/>
                    <a:pt x="0" y="11469"/>
                    <a:pt x="0" y="13585"/>
                  </a:cubicBezTo>
                  <a:cubicBezTo>
                    <a:pt x="0" y="15700"/>
                    <a:pt x="331" y="17617"/>
                    <a:pt x="959" y="19270"/>
                  </a:cubicBezTo>
                  <a:cubicBezTo>
                    <a:pt x="1587" y="20956"/>
                    <a:pt x="2479" y="22377"/>
                    <a:pt x="3636" y="23567"/>
                  </a:cubicBezTo>
                  <a:cubicBezTo>
                    <a:pt x="4826" y="24724"/>
                    <a:pt x="6182" y="25616"/>
                    <a:pt x="7801" y="26244"/>
                  </a:cubicBezTo>
                  <a:cubicBezTo>
                    <a:pt x="9421" y="26872"/>
                    <a:pt x="11206" y="27170"/>
                    <a:pt x="13189" y="27170"/>
                  </a:cubicBezTo>
                  <a:cubicBezTo>
                    <a:pt x="15404" y="27170"/>
                    <a:pt x="17387" y="26773"/>
                    <a:pt x="19139" y="26013"/>
                  </a:cubicBezTo>
                  <a:cubicBezTo>
                    <a:pt x="20890" y="25219"/>
                    <a:pt x="22312" y="24129"/>
                    <a:pt x="23403" y="22741"/>
                  </a:cubicBezTo>
                  <a:cubicBezTo>
                    <a:pt x="24493" y="21319"/>
                    <a:pt x="25187" y="19667"/>
                    <a:pt x="25386" y="17783"/>
                  </a:cubicBezTo>
                  <a:lnTo>
                    <a:pt x="20494" y="17783"/>
                  </a:lnTo>
                  <a:cubicBezTo>
                    <a:pt x="20295" y="18840"/>
                    <a:pt x="19866" y="19766"/>
                    <a:pt x="19172" y="20559"/>
                  </a:cubicBezTo>
                  <a:cubicBezTo>
                    <a:pt x="18511" y="21319"/>
                    <a:pt x="17651" y="21947"/>
                    <a:pt x="16627" y="22377"/>
                  </a:cubicBezTo>
                  <a:cubicBezTo>
                    <a:pt x="15602" y="22807"/>
                    <a:pt x="14478" y="23038"/>
                    <a:pt x="13189" y="23038"/>
                  </a:cubicBezTo>
                  <a:cubicBezTo>
                    <a:pt x="11933" y="23038"/>
                    <a:pt x="10776" y="22840"/>
                    <a:pt x="9751" y="22443"/>
                  </a:cubicBezTo>
                  <a:cubicBezTo>
                    <a:pt x="8760" y="22013"/>
                    <a:pt x="7933" y="21418"/>
                    <a:pt x="7206" y="20625"/>
                  </a:cubicBezTo>
                  <a:cubicBezTo>
                    <a:pt x="6512" y="19832"/>
                    <a:pt x="5950" y="18840"/>
                    <a:pt x="5587" y="17683"/>
                  </a:cubicBezTo>
                  <a:cubicBezTo>
                    <a:pt x="5190" y="16494"/>
                    <a:pt x="4992" y="15105"/>
                    <a:pt x="4992" y="13585"/>
                  </a:cubicBezTo>
                  <a:cubicBezTo>
                    <a:pt x="4992" y="11536"/>
                    <a:pt x="5322" y="9817"/>
                    <a:pt x="5983" y="8396"/>
                  </a:cubicBezTo>
                  <a:cubicBezTo>
                    <a:pt x="6644" y="7007"/>
                    <a:pt x="7603" y="5950"/>
                    <a:pt x="8826" y="5256"/>
                  </a:cubicBezTo>
                  <a:cubicBezTo>
                    <a:pt x="10049" y="4528"/>
                    <a:pt x="11503" y="4165"/>
                    <a:pt x="13189" y="4165"/>
                  </a:cubicBezTo>
                  <a:cubicBezTo>
                    <a:pt x="14478" y="4165"/>
                    <a:pt x="15635" y="4363"/>
                    <a:pt x="16627" y="4793"/>
                  </a:cubicBezTo>
                  <a:cubicBezTo>
                    <a:pt x="17651" y="5256"/>
                    <a:pt x="18478" y="5850"/>
                    <a:pt x="19139" y="6611"/>
                  </a:cubicBezTo>
                  <a:cubicBezTo>
                    <a:pt x="19833" y="7404"/>
                    <a:pt x="20262" y="8296"/>
                    <a:pt x="20494" y="9354"/>
                  </a:cubicBezTo>
                  <a:lnTo>
                    <a:pt x="25386" y="9354"/>
                  </a:lnTo>
                  <a:cubicBezTo>
                    <a:pt x="25121" y="7470"/>
                    <a:pt x="24460" y="5817"/>
                    <a:pt x="23369" y="4429"/>
                  </a:cubicBezTo>
                  <a:cubicBezTo>
                    <a:pt x="22279" y="3041"/>
                    <a:pt x="20890" y="1950"/>
                    <a:pt x="19139" y="1157"/>
                  </a:cubicBezTo>
                  <a:cubicBezTo>
                    <a:pt x="17387" y="397"/>
                    <a:pt x="15404" y="0"/>
                    <a:pt x="13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23"/>
            <p:cNvSpPr/>
            <p:nvPr/>
          </p:nvSpPr>
          <p:spPr>
            <a:xfrm>
              <a:off x="5200325" y="2647175"/>
              <a:ext cx="477650" cy="500775"/>
            </a:xfrm>
            <a:custGeom>
              <a:avLst/>
              <a:gdLst/>
              <a:ahLst/>
              <a:cxnLst/>
              <a:rect l="l" t="t" r="r" b="b"/>
              <a:pathLst>
                <a:path w="19106" h="20031" extrusionOk="0">
                  <a:moveTo>
                    <a:pt x="9586" y="20031"/>
                  </a:moveTo>
                  <a:cubicBezTo>
                    <a:pt x="8131" y="20031"/>
                    <a:pt x="6842" y="19799"/>
                    <a:pt x="5652" y="19370"/>
                  </a:cubicBezTo>
                  <a:cubicBezTo>
                    <a:pt x="4495" y="18907"/>
                    <a:pt x="3471" y="18246"/>
                    <a:pt x="2611" y="17386"/>
                  </a:cubicBezTo>
                  <a:cubicBezTo>
                    <a:pt x="1752" y="16494"/>
                    <a:pt x="1124" y="15436"/>
                    <a:pt x="661" y="14213"/>
                  </a:cubicBezTo>
                  <a:cubicBezTo>
                    <a:pt x="198" y="12990"/>
                    <a:pt x="0" y="11569"/>
                    <a:pt x="0" y="10016"/>
                  </a:cubicBezTo>
                  <a:cubicBezTo>
                    <a:pt x="0" y="8032"/>
                    <a:pt x="364" y="6281"/>
                    <a:pt x="1124" y="4793"/>
                  </a:cubicBezTo>
                  <a:cubicBezTo>
                    <a:pt x="1884" y="3306"/>
                    <a:pt x="3008" y="2116"/>
                    <a:pt x="4429" y="1257"/>
                  </a:cubicBezTo>
                  <a:cubicBezTo>
                    <a:pt x="5851" y="430"/>
                    <a:pt x="7569" y="1"/>
                    <a:pt x="9586" y="1"/>
                  </a:cubicBezTo>
                  <a:cubicBezTo>
                    <a:pt x="11007" y="1"/>
                    <a:pt x="12329" y="232"/>
                    <a:pt x="13486" y="695"/>
                  </a:cubicBezTo>
                  <a:cubicBezTo>
                    <a:pt x="14643" y="1157"/>
                    <a:pt x="15634" y="1818"/>
                    <a:pt x="16461" y="2678"/>
                  </a:cubicBezTo>
                  <a:cubicBezTo>
                    <a:pt x="17320" y="3570"/>
                    <a:pt x="17981" y="4628"/>
                    <a:pt x="18411" y="5851"/>
                  </a:cubicBezTo>
                  <a:cubicBezTo>
                    <a:pt x="18874" y="7074"/>
                    <a:pt x="19105" y="8462"/>
                    <a:pt x="19105" y="10016"/>
                  </a:cubicBezTo>
                  <a:cubicBezTo>
                    <a:pt x="19105" y="11999"/>
                    <a:pt x="18742" y="13718"/>
                    <a:pt x="17948" y="15238"/>
                  </a:cubicBezTo>
                  <a:cubicBezTo>
                    <a:pt x="17188" y="16725"/>
                    <a:pt x="16097" y="17915"/>
                    <a:pt x="14676" y="18742"/>
                  </a:cubicBezTo>
                  <a:cubicBezTo>
                    <a:pt x="13288" y="19601"/>
                    <a:pt x="11569" y="20031"/>
                    <a:pt x="9586" y="20031"/>
                  </a:cubicBezTo>
                  <a:close/>
                  <a:moveTo>
                    <a:pt x="9553" y="16296"/>
                  </a:moveTo>
                  <a:cubicBezTo>
                    <a:pt x="10544" y="16296"/>
                    <a:pt x="11437" y="16064"/>
                    <a:pt x="12164" y="15602"/>
                  </a:cubicBezTo>
                  <a:cubicBezTo>
                    <a:pt x="12924" y="15106"/>
                    <a:pt x="13519" y="14412"/>
                    <a:pt x="13916" y="13486"/>
                  </a:cubicBezTo>
                  <a:cubicBezTo>
                    <a:pt x="14345" y="12528"/>
                    <a:pt x="14544" y="11371"/>
                    <a:pt x="14544" y="10016"/>
                  </a:cubicBezTo>
                  <a:cubicBezTo>
                    <a:pt x="14544" y="9024"/>
                    <a:pt x="14411" y="8099"/>
                    <a:pt x="14180" y="7338"/>
                  </a:cubicBezTo>
                  <a:cubicBezTo>
                    <a:pt x="13949" y="6545"/>
                    <a:pt x="13618" y="5884"/>
                    <a:pt x="13188" y="5355"/>
                  </a:cubicBezTo>
                  <a:cubicBezTo>
                    <a:pt x="12759" y="4793"/>
                    <a:pt x="12230" y="4397"/>
                    <a:pt x="11635" y="4132"/>
                  </a:cubicBezTo>
                  <a:cubicBezTo>
                    <a:pt x="11007" y="3868"/>
                    <a:pt x="10346" y="3736"/>
                    <a:pt x="9586" y="3736"/>
                  </a:cubicBezTo>
                  <a:cubicBezTo>
                    <a:pt x="8594" y="3736"/>
                    <a:pt x="7702" y="3967"/>
                    <a:pt x="6941" y="4463"/>
                  </a:cubicBezTo>
                  <a:cubicBezTo>
                    <a:pt x="6181" y="4925"/>
                    <a:pt x="5619" y="5620"/>
                    <a:pt x="5189" y="6578"/>
                  </a:cubicBezTo>
                  <a:cubicBezTo>
                    <a:pt x="4793" y="7504"/>
                    <a:pt x="4561" y="8660"/>
                    <a:pt x="4561" y="10016"/>
                  </a:cubicBezTo>
                  <a:cubicBezTo>
                    <a:pt x="4561" y="11040"/>
                    <a:pt x="4694" y="11966"/>
                    <a:pt x="4892" y="12759"/>
                  </a:cubicBezTo>
                  <a:cubicBezTo>
                    <a:pt x="5156" y="13519"/>
                    <a:pt x="5487" y="14180"/>
                    <a:pt x="5917" y="14709"/>
                  </a:cubicBezTo>
                  <a:cubicBezTo>
                    <a:pt x="6346" y="15238"/>
                    <a:pt x="6875" y="15602"/>
                    <a:pt x="7470" y="15899"/>
                  </a:cubicBezTo>
                  <a:cubicBezTo>
                    <a:pt x="8098" y="16163"/>
                    <a:pt x="8792"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23"/>
            <p:cNvSpPr/>
            <p:nvPr/>
          </p:nvSpPr>
          <p:spPr>
            <a:xfrm>
              <a:off x="5715125" y="2647175"/>
              <a:ext cx="476000" cy="644550"/>
            </a:xfrm>
            <a:custGeom>
              <a:avLst/>
              <a:gdLst/>
              <a:ahLst/>
              <a:cxnLst/>
              <a:rect l="l" t="t" r="r" b="b"/>
              <a:pathLst>
                <a:path w="19040" h="25782" extrusionOk="0">
                  <a:moveTo>
                    <a:pt x="34" y="364"/>
                  </a:moveTo>
                  <a:lnTo>
                    <a:pt x="1" y="25782"/>
                  </a:lnTo>
                  <a:lnTo>
                    <a:pt x="4562" y="25782"/>
                  </a:lnTo>
                  <a:lnTo>
                    <a:pt x="4562" y="16130"/>
                  </a:lnTo>
                  <a:lnTo>
                    <a:pt x="4859" y="16130"/>
                  </a:lnTo>
                  <a:cubicBezTo>
                    <a:pt x="5157" y="16924"/>
                    <a:pt x="5620" y="17618"/>
                    <a:pt x="6182" y="18213"/>
                  </a:cubicBezTo>
                  <a:cubicBezTo>
                    <a:pt x="6810" y="18808"/>
                    <a:pt x="7537" y="19237"/>
                    <a:pt x="8363" y="19601"/>
                  </a:cubicBezTo>
                  <a:cubicBezTo>
                    <a:pt x="9223" y="19898"/>
                    <a:pt x="10148" y="20064"/>
                    <a:pt x="11206" y="20064"/>
                  </a:cubicBezTo>
                  <a:cubicBezTo>
                    <a:pt x="12759" y="20064"/>
                    <a:pt x="14114" y="19700"/>
                    <a:pt x="15271" y="18940"/>
                  </a:cubicBezTo>
                  <a:cubicBezTo>
                    <a:pt x="16461" y="18147"/>
                    <a:pt x="17387" y="17023"/>
                    <a:pt x="18048" y="15568"/>
                  </a:cubicBezTo>
                  <a:cubicBezTo>
                    <a:pt x="18709" y="14048"/>
                    <a:pt x="19039" y="12197"/>
                    <a:pt x="19039" y="10016"/>
                  </a:cubicBezTo>
                  <a:cubicBezTo>
                    <a:pt x="19039" y="8396"/>
                    <a:pt x="18841" y="6942"/>
                    <a:pt x="18445" y="5719"/>
                  </a:cubicBezTo>
                  <a:cubicBezTo>
                    <a:pt x="18081" y="4430"/>
                    <a:pt x="17552" y="3372"/>
                    <a:pt x="16858" y="2546"/>
                  </a:cubicBezTo>
                  <a:cubicBezTo>
                    <a:pt x="16164" y="1686"/>
                    <a:pt x="15337" y="1058"/>
                    <a:pt x="14379" y="662"/>
                  </a:cubicBezTo>
                  <a:cubicBezTo>
                    <a:pt x="13420" y="199"/>
                    <a:pt x="12363" y="1"/>
                    <a:pt x="11206" y="1"/>
                  </a:cubicBezTo>
                  <a:cubicBezTo>
                    <a:pt x="9619" y="1"/>
                    <a:pt x="8297" y="364"/>
                    <a:pt x="7173" y="1091"/>
                  </a:cubicBezTo>
                  <a:cubicBezTo>
                    <a:pt x="6082" y="1818"/>
                    <a:pt x="5289" y="2744"/>
                    <a:pt x="4859" y="3934"/>
                  </a:cubicBezTo>
                  <a:lnTo>
                    <a:pt x="4562" y="3934"/>
                  </a:lnTo>
                  <a:lnTo>
                    <a:pt x="4397" y="364"/>
                  </a:lnTo>
                  <a:close/>
                  <a:moveTo>
                    <a:pt x="12065" y="15668"/>
                  </a:moveTo>
                  <a:cubicBezTo>
                    <a:pt x="11338" y="16130"/>
                    <a:pt x="10512" y="16362"/>
                    <a:pt x="9520" y="16362"/>
                  </a:cubicBezTo>
                  <a:cubicBezTo>
                    <a:pt x="8694" y="16362"/>
                    <a:pt x="7966" y="16196"/>
                    <a:pt x="7338" y="15932"/>
                  </a:cubicBezTo>
                  <a:cubicBezTo>
                    <a:pt x="6743" y="15602"/>
                    <a:pt x="6248" y="15205"/>
                    <a:pt x="5818" y="14709"/>
                  </a:cubicBezTo>
                  <a:cubicBezTo>
                    <a:pt x="5421" y="14213"/>
                    <a:pt x="5124" y="13651"/>
                    <a:pt x="4926" y="13023"/>
                  </a:cubicBezTo>
                  <a:cubicBezTo>
                    <a:pt x="4727" y="12395"/>
                    <a:pt x="4628" y="11734"/>
                    <a:pt x="4628" y="11040"/>
                  </a:cubicBezTo>
                  <a:lnTo>
                    <a:pt x="4628" y="9024"/>
                  </a:lnTo>
                  <a:cubicBezTo>
                    <a:pt x="4628" y="8099"/>
                    <a:pt x="4793" y="7239"/>
                    <a:pt x="5157" y="6446"/>
                  </a:cubicBezTo>
                  <a:cubicBezTo>
                    <a:pt x="5520" y="5620"/>
                    <a:pt x="6082" y="4992"/>
                    <a:pt x="6810" y="4463"/>
                  </a:cubicBezTo>
                  <a:cubicBezTo>
                    <a:pt x="7537" y="3967"/>
                    <a:pt x="8429" y="3702"/>
                    <a:pt x="9520" y="3702"/>
                  </a:cubicBezTo>
                  <a:cubicBezTo>
                    <a:pt x="10512" y="3702"/>
                    <a:pt x="11338" y="3934"/>
                    <a:pt x="12065" y="4397"/>
                  </a:cubicBezTo>
                  <a:cubicBezTo>
                    <a:pt x="12792" y="4859"/>
                    <a:pt x="13354" y="5553"/>
                    <a:pt x="13751" y="6512"/>
                  </a:cubicBezTo>
                  <a:cubicBezTo>
                    <a:pt x="14148" y="7437"/>
                    <a:pt x="14379" y="8594"/>
                    <a:pt x="14379" y="10016"/>
                  </a:cubicBezTo>
                  <a:cubicBezTo>
                    <a:pt x="14379" y="11437"/>
                    <a:pt x="14148" y="12627"/>
                    <a:pt x="13751" y="13552"/>
                  </a:cubicBezTo>
                  <a:cubicBezTo>
                    <a:pt x="13354" y="14478"/>
                    <a:pt x="12792" y="15172"/>
                    <a:pt x="12065" y="156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23"/>
            <p:cNvSpPr/>
            <p:nvPr/>
          </p:nvSpPr>
          <p:spPr>
            <a:xfrm>
              <a:off x="6236550" y="2656275"/>
              <a:ext cx="113225" cy="483425"/>
            </a:xfrm>
            <a:custGeom>
              <a:avLst/>
              <a:gdLst/>
              <a:ahLst/>
              <a:cxnLst/>
              <a:rect l="l" t="t" r="r" b="b"/>
              <a:pathLst>
                <a:path w="4529" h="19337" extrusionOk="0">
                  <a:moveTo>
                    <a:pt x="0" y="0"/>
                  </a:moveTo>
                  <a:lnTo>
                    <a:pt x="0" y="19336"/>
                  </a:lnTo>
                  <a:lnTo>
                    <a:pt x="4529" y="19336"/>
                  </a:lnTo>
                  <a:lnTo>
                    <a:pt x="45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23"/>
            <p:cNvSpPr/>
            <p:nvPr/>
          </p:nvSpPr>
          <p:spPr>
            <a:xfrm>
              <a:off x="6236550" y="2476950"/>
              <a:ext cx="113225" cy="110750"/>
            </a:xfrm>
            <a:custGeom>
              <a:avLst/>
              <a:gdLst/>
              <a:ahLst/>
              <a:cxnLst/>
              <a:rect l="l" t="t" r="r" b="b"/>
              <a:pathLst>
                <a:path w="4529" h="4430" extrusionOk="0">
                  <a:moveTo>
                    <a:pt x="0" y="1"/>
                  </a:moveTo>
                  <a:lnTo>
                    <a:pt x="0" y="4430"/>
                  </a:lnTo>
                  <a:lnTo>
                    <a:pt x="4529" y="4430"/>
                  </a:lnTo>
                  <a:lnTo>
                    <a:pt x="45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23"/>
            <p:cNvSpPr/>
            <p:nvPr/>
          </p:nvSpPr>
          <p:spPr>
            <a:xfrm>
              <a:off x="6408425" y="2476950"/>
              <a:ext cx="114075" cy="662750"/>
            </a:xfrm>
            <a:custGeom>
              <a:avLst/>
              <a:gdLst/>
              <a:ahLst/>
              <a:cxnLst/>
              <a:rect l="l" t="t" r="r" b="b"/>
              <a:pathLst>
                <a:path w="4563" h="26510" extrusionOk="0">
                  <a:moveTo>
                    <a:pt x="1" y="1"/>
                  </a:moveTo>
                  <a:lnTo>
                    <a:pt x="1" y="26509"/>
                  </a:lnTo>
                  <a:lnTo>
                    <a:pt x="4562" y="26509"/>
                  </a:lnTo>
                  <a:lnTo>
                    <a:pt x="4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23"/>
            <p:cNvSpPr/>
            <p:nvPr/>
          </p:nvSpPr>
          <p:spPr>
            <a:xfrm>
              <a:off x="6560475" y="2647175"/>
              <a:ext cx="477650" cy="500775"/>
            </a:xfrm>
            <a:custGeom>
              <a:avLst/>
              <a:gdLst/>
              <a:ahLst/>
              <a:cxnLst/>
              <a:rect l="l" t="t" r="r" b="b"/>
              <a:pathLst>
                <a:path w="19106" h="20031" extrusionOk="0">
                  <a:moveTo>
                    <a:pt x="9586" y="20031"/>
                  </a:moveTo>
                  <a:cubicBezTo>
                    <a:pt x="8132" y="20031"/>
                    <a:pt x="6843" y="19799"/>
                    <a:pt x="5653" y="19370"/>
                  </a:cubicBezTo>
                  <a:cubicBezTo>
                    <a:pt x="4496" y="18907"/>
                    <a:pt x="3471" y="18246"/>
                    <a:pt x="2612" y="17386"/>
                  </a:cubicBezTo>
                  <a:cubicBezTo>
                    <a:pt x="1752" y="16494"/>
                    <a:pt x="1091" y="15436"/>
                    <a:pt x="662" y="14213"/>
                  </a:cubicBezTo>
                  <a:cubicBezTo>
                    <a:pt x="199" y="12990"/>
                    <a:pt x="1" y="11569"/>
                    <a:pt x="1" y="10016"/>
                  </a:cubicBezTo>
                  <a:cubicBezTo>
                    <a:pt x="1" y="8032"/>
                    <a:pt x="364" y="6281"/>
                    <a:pt x="1124" y="4793"/>
                  </a:cubicBezTo>
                  <a:cubicBezTo>
                    <a:pt x="1885" y="3306"/>
                    <a:pt x="3008" y="2116"/>
                    <a:pt x="4430" y="1257"/>
                  </a:cubicBezTo>
                  <a:cubicBezTo>
                    <a:pt x="5851" y="430"/>
                    <a:pt x="7570" y="1"/>
                    <a:pt x="9586" y="1"/>
                  </a:cubicBezTo>
                  <a:cubicBezTo>
                    <a:pt x="11007" y="1"/>
                    <a:pt x="12330" y="232"/>
                    <a:pt x="13486" y="695"/>
                  </a:cubicBezTo>
                  <a:cubicBezTo>
                    <a:pt x="14643" y="1157"/>
                    <a:pt x="15635" y="1818"/>
                    <a:pt x="16461" y="2678"/>
                  </a:cubicBezTo>
                  <a:cubicBezTo>
                    <a:pt x="17321" y="3570"/>
                    <a:pt x="17982" y="4628"/>
                    <a:pt x="18412" y="5851"/>
                  </a:cubicBezTo>
                  <a:cubicBezTo>
                    <a:pt x="18874" y="7074"/>
                    <a:pt x="19106" y="8462"/>
                    <a:pt x="19106" y="10016"/>
                  </a:cubicBezTo>
                  <a:cubicBezTo>
                    <a:pt x="19106" y="11999"/>
                    <a:pt x="18742" y="13718"/>
                    <a:pt x="17949" y="15238"/>
                  </a:cubicBezTo>
                  <a:cubicBezTo>
                    <a:pt x="17189" y="16725"/>
                    <a:pt x="16098" y="17915"/>
                    <a:pt x="14676" y="18742"/>
                  </a:cubicBezTo>
                  <a:cubicBezTo>
                    <a:pt x="13288" y="19601"/>
                    <a:pt x="11569" y="20031"/>
                    <a:pt x="9586" y="20031"/>
                  </a:cubicBezTo>
                  <a:close/>
                  <a:moveTo>
                    <a:pt x="9553" y="16296"/>
                  </a:moveTo>
                  <a:cubicBezTo>
                    <a:pt x="10545" y="16296"/>
                    <a:pt x="11437" y="16064"/>
                    <a:pt x="12164" y="15602"/>
                  </a:cubicBezTo>
                  <a:cubicBezTo>
                    <a:pt x="12925" y="15106"/>
                    <a:pt x="13520" y="14412"/>
                    <a:pt x="13916" y="13486"/>
                  </a:cubicBezTo>
                  <a:cubicBezTo>
                    <a:pt x="14346" y="12528"/>
                    <a:pt x="14544" y="11371"/>
                    <a:pt x="14544" y="10016"/>
                  </a:cubicBezTo>
                  <a:cubicBezTo>
                    <a:pt x="14544" y="9024"/>
                    <a:pt x="14412" y="8099"/>
                    <a:pt x="14181" y="7338"/>
                  </a:cubicBezTo>
                  <a:cubicBezTo>
                    <a:pt x="13949" y="6545"/>
                    <a:pt x="13619" y="5884"/>
                    <a:pt x="13189" y="5355"/>
                  </a:cubicBezTo>
                  <a:cubicBezTo>
                    <a:pt x="12759" y="4793"/>
                    <a:pt x="12230" y="4397"/>
                    <a:pt x="11635" y="4132"/>
                  </a:cubicBezTo>
                  <a:cubicBezTo>
                    <a:pt x="11007" y="3868"/>
                    <a:pt x="10346" y="3736"/>
                    <a:pt x="9586" y="3736"/>
                  </a:cubicBezTo>
                  <a:cubicBezTo>
                    <a:pt x="8595" y="3736"/>
                    <a:pt x="7702" y="3967"/>
                    <a:pt x="6942" y="4463"/>
                  </a:cubicBezTo>
                  <a:cubicBezTo>
                    <a:pt x="6182" y="4925"/>
                    <a:pt x="5620" y="5620"/>
                    <a:pt x="5190" y="6578"/>
                  </a:cubicBezTo>
                  <a:cubicBezTo>
                    <a:pt x="4793" y="7504"/>
                    <a:pt x="4562" y="8660"/>
                    <a:pt x="4562" y="10016"/>
                  </a:cubicBezTo>
                  <a:cubicBezTo>
                    <a:pt x="4562" y="11040"/>
                    <a:pt x="4694" y="11966"/>
                    <a:pt x="4893" y="12759"/>
                  </a:cubicBezTo>
                  <a:cubicBezTo>
                    <a:pt x="5157" y="13519"/>
                    <a:pt x="5487" y="14180"/>
                    <a:pt x="5917" y="14709"/>
                  </a:cubicBezTo>
                  <a:cubicBezTo>
                    <a:pt x="6347" y="15238"/>
                    <a:pt x="6876" y="15602"/>
                    <a:pt x="7471" y="15899"/>
                  </a:cubicBezTo>
                  <a:cubicBezTo>
                    <a:pt x="8099" y="16163"/>
                    <a:pt x="8793"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23"/>
            <p:cNvSpPr/>
            <p:nvPr/>
          </p:nvSpPr>
          <p:spPr>
            <a:xfrm>
              <a:off x="7030675" y="2508350"/>
              <a:ext cx="304925" cy="631350"/>
            </a:xfrm>
            <a:custGeom>
              <a:avLst/>
              <a:gdLst/>
              <a:ahLst/>
              <a:cxnLst/>
              <a:rect l="l" t="t" r="r" b="b"/>
              <a:pathLst>
                <a:path w="12197" h="25254" extrusionOk="0">
                  <a:moveTo>
                    <a:pt x="8065" y="1"/>
                  </a:moveTo>
                  <a:lnTo>
                    <a:pt x="3570" y="463"/>
                  </a:lnTo>
                  <a:lnTo>
                    <a:pt x="3570" y="5917"/>
                  </a:lnTo>
                  <a:lnTo>
                    <a:pt x="0" y="5917"/>
                  </a:lnTo>
                  <a:lnTo>
                    <a:pt x="0" y="9586"/>
                  </a:lnTo>
                  <a:lnTo>
                    <a:pt x="3570" y="9586"/>
                  </a:lnTo>
                  <a:lnTo>
                    <a:pt x="3570" y="20857"/>
                  </a:lnTo>
                  <a:cubicBezTo>
                    <a:pt x="3570" y="21783"/>
                    <a:pt x="3702" y="22576"/>
                    <a:pt x="3967" y="23204"/>
                  </a:cubicBezTo>
                  <a:cubicBezTo>
                    <a:pt x="4231" y="23865"/>
                    <a:pt x="4694" y="24394"/>
                    <a:pt x="5355" y="24757"/>
                  </a:cubicBezTo>
                  <a:cubicBezTo>
                    <a:pt x="6049" y="25088"/>
                    <a:pt x="6975" y="25253"/>
                    <a:pt x="8164" y="25253"/>
                  </a:cubicBezTo>
                  <a:lnTo>
                    <a:pt x="12197" y="25253"/>
                  </a:lnTo>
                  <a:lnTo>
                    <a:pt x="12197" y="21551"/>
                  </a:lnTo>
                  <a:lnTo>
                    <a:pt x="9718" y="21551"/>
                  </a:lnTo>
                  <a:cubicBezTo>
                    <a:pt x="9156" y="21551"/>
                    <a:pt x="8759" y="21452"/>
                    <a:pt x="8495" y="21254"/>
                  </a:cubicBezTo>
                  <a:cubicBezTo>
                    <a:pt x="8231" y="21022"/>
                    <a:pt x="8065" y="20626"/>
                    <a:pt x="8065" y="20031"/>
                  </a:cubicBezTo>
                  <a:lnTo>
                    <a:pt x="8065" y="9586"/>
                  </a:lnTo>
                  <a:lnTo>
                    <a:pt x="12197" y="9586"/>
                  </a:lnTo>
                  <a:lnTo>
                    <a:pt x="12197" y="5917"/>
                  </a:lnTo>
                  <a:lnTo>
                    <a:pt x="8065" y="5917"/>
                  </a:lnTo>
                  <a:lnTo>
                    <a:pt x="8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4" name="Google Shape;2704;p323"/>
          <p:cNvSpPr/>
          <p:nvPr/>
        </p:nvSpPr>
        <p:spPr>
          <a:xfrm>
            <a:off x="404850" y="4395350"/>
            <a:ext cx="350699" cy="34345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2705" name="Google Shape;2705;p323"/>
          <p:cNvPicPr preferRelativeResize="0"/>
          <p:nvPr/>
        </p:nvPicPr>
        <p:blipFill rotWithShape="1">
          <a:blip r:embed="rId3">
            <a:alphaModFix/>
          </a:blip>
          <a:srcRect l="-6734" b="-2870"/>
          <a:stretch/>
        </p:blipFill>
        <p:spPr>
          <a:xfrm rot="1871242" flipH="1">
            <a:off x="6830967" y="2484048"/>
            <a:ext cx="4008292" cy="3357382"/>
          </a:xfrm>
          <a:prstGeom prst="rect">
            <a:avLst/>
          </a:prstGeom>
          <a:noFill/>
          <a:ln>
            <a:noFill/>
          </a:ln>
        </p:spPr>
      </p:pic>
      <p:sp>
        <p:nvSpPr>
          <p:cNvPr id="2706" name="Google Shape;2706;p323"/>
          <p:cNvSpPr txBox="1">
            <a:spLocks noGrp="1"/>
          </p:cNvSpPr>
          <p:nvPr>
            <p:ph type="title" idx="2"/>
          </p:nvPr>
        </p:nvSpPr>
        <p:spPr>
          <a:xfrm>
            <a:off x="872725" y="4425961"/>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707" name="Google Shape;2707;p323"/>
          <p:cNvSpPr txBox="1">
            <a:spLocks noGrp="1"/>
          </p:cNvSpPr>
          <p:nvPr>
            <p:ph type="title" idx="3"/>
          </p:nvPr>
        </p:nvSpPr>
        <p:spPr>
          <a:xfrm>
            <a:off x="872725" y="4587835"/>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800"/>
              <a:buFont typeface="Roboto Mono"/>
              <a:buNone/>
              <a:defRPr sz="800">
                <a:solidFill>
                  <a:schemeClr val="lt2"/>
                </a:solidFill>
                <a:latin typeface="Roboto Mono"/>
                <a:ea typeface="Roboto Mono"/>
                <a:cs typeface="Roboto Mono"/>
                <a:sym typeface="Roboto Mono"/>
              </a:defRPr>
            </a:lvl1pPr>
            <a:lvl2pPr lvl="1" rtl="0">
              <a:spcBef>
                <a:spcPts val="0"/>
              </a:spcBef>
              <a:spcAft>
                <a:spcPts val="0"/>
              </a:spcAft>
              <a:buClr>
                <a:schemeClr val="lt2"/>
              </a:buClr>
              <a:buSzPts val="800"/>
              <a:buNone/>
              <a:defRPr sz="800">
                <a:solidFill>
                  <a:schemeClr val="lt2"/>
                </a:solidFill>
              </a:defRPr>
            </a:lvl2pPr>
            <a:lvl3pPr lvl="2" rtl="0">
              <a:spcBef>
                <a:spcPts val="0"/>
              </a:spcBef>
              <a:spcAft>
                <a:spcPts val="0"/>
              </a:spcAft>
              <a:buClr>
                <a:schemeClr val="lt2"/>
              </a:buClr>
              <a:buSzPts val="800"/>
              <a:buNone/>
              <a:defRPr sz="800">
                <a:solidFill>
                  <a:schemeClr val="lt2"/>
                </a:solidFill>
              </a:defRPr>
            </a:lvl3pPr>
            <a:lvl4pPr lvl="3" rtl="0">
              <a:spcBef>
                <a:spcPts val="0"/>
              </a:spcBef>
              <a:spcAft>
                <a:spcPts val="0"/>
              </a:spcAft>
              <a:buClr>
                <a:schemeClr val="lt2"/>
              </a:buClr>
              <a:buSzPts val="800"/>
              <a:buNone/>
              <a:defRPr sz="800">
                <a:solidFill>
                  <a:schemeClr val="lt2"/>
                </a:solidFill>
              </a:defRPr>
            </a:lvl4pPr>
            <a:lvl5pPr lvl="4" rtl="0">
              <a:spcBef>
                <a:spcPts val="0"/>
              </a:spcBef>
              <a:spcAft>
                <a:spcPts val="0"/>
              </a:spcAft>
              <a:buClr>
                <a:schemeClr val="lt2"/>
              </a:buClr>
              <a:buSzPts val="800"/>
              <a:buNone/>
              <a:defRPr sz="800">
                <a:solidFill>
                  <a:schemeClr val="lt2"/>
                </a:solidFill>
              </a:defRPr>
            </a:lvl5pPr>
            <a:lvl6pPr lvl="5" rtl="0">
              <a:spcBef>
                <a:spcPts val="0"/>
              </a:spcBef>
              <a:spcAft>
                <a:spcPts val="0"/>
              </a:spcAft>
              <a:buClr>
                <a:schemeClr val="lt2"/>
              </a:buClr>
              <a:buSzPts val="800"/>
              <a:buNone/>
              <a:defRPr sz="800">
                <a:solidFill>
                  <a:schemeClr val="lt2"/>
                </a:solidFill>
              </a:defRPr>
            </a:lvl6pPr>
            <a:lvl7pPr lvl="6" rtl="0">
              <a:spcBef>
                <a:spcPts val="0"/>
              </a:spcBef>
              <a:spcAft>
                <a:spcPts val="0"/>
              </a:spcAft>
              <a:buClr>
                <a:schemeClr val="lt2"/>
              </a:buClr>
              <a:buSzPts val="800"/>
              <a:buNone/>
              <a:defRPr sz="800">
                <a:solidFill>
                  <a:schemeClr val="lt2"/>
                </a:solidFill>
              </a:defRPr>
            </a:lvl7pPr>
            <a:lvl8pPr lvl="7" rtl="0">
              <a:spcBef>
                <a:spcPts val="0"/>
              </a:spcBef>
              <a:spcAft>
                <a:spcPts val="0"/>
              </a:spcAft>
              <a:buClr>
                <a:schemeClr val="lt2"/>
              </a:buClr>
              <a:buSzPts val="800"/>
              <a:buNone/>
              <a:defRPr sz="800">
                <a:solidFill>
                  <a:schemeClr val="lt2"/>
                </a:solidFill>
              </a:defRPr>
            </a:lvl8pPr>
            <a:lvl9pPr lvl="8" rtl="0">
              <a:spcBef>
                <a:spcPts val="0"/>
              </a:spcBef>
              <a:spcAft>
                <a:spcPts val="0"/>
              </a:spcAft>
              <a:buClr>
                <a:schemeClr val="lt2"/>
              </a:buClr>
              <a:buSzPts val="800"/>
              <a:buNone/>
              <a:defRPr sz="800">
                <a:solidFill>
                  <a:schemeClr val="lt2"/>
                </a:solidFill>
              </a:defRPr>
            </a:lvl9pPr>
          </a:lstStyle>
          <a:p>
            <a:endParaRPr/>
          </a:p>
        </p:txBody>
      </p:sp>
    </p:spTree>
    <p:extLst>
      <p:ext uri="{BB962C8B-B14F-4D97-AF65-F5344CB8AC3E}">
        <p14:creationId xmlns:p14="http://schemas.microsoft.com/office/powerpoint/2010/main" val="132725468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00 Cover Tagline">
  <p:cSld name="1_00 Cover Tagline">
    <p:bg>
      <p:bgPr>
        <a:blipFill>
          <a:blip r:embed="rId2">
            <a:alphaModFix/>
          </a:blip>
          <a:stretch>
            <a:fillRect/>
          </a:stretch>
        </a:blipFill>
        <a:effectLst/>
      </p:bgPr>
    </p:bg>
    <p:spTree>
      <p:nvGrpSpPr>
        <p:cNvPr id="1" name="Shape 2708"/>
        <p:cNvGrpSpPr/>
        <p:nvPr/>
      </p:nvGrpSpPr>
      <p:grpSpPr>
        <a:xfrm>
          <a:off x="0" y="0"/>
          <a:ext cx="0" cy="0"/>
          <a:chOff x="0" y="0"/>
          <a:chExt cx="0" cy="0"/>
        </a:xfrm>
      </p:grpSpPr>
      <p:sp>
        <p:nvSpPr>
          <p:cNvPr id="2709" name="Google Shape;2709;p324"/>
          <p:cNvSpPr txBox="1">
            <a:spLocks noGrp="1"/>
          </p:cNvSpPr>
          <p:nvPr>
            <p:ph type="title"/>
          </p:nvPr>
        </p:nvSpPr>
        <p:spPr>
          <a:xfrm>
            <a:off x="6998700" y="4631467"/>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800"/>
              <a:buNone/>
              <a:defRPr sz="800">
                <a:solidFill>
                  <a:schemeClr val="lt1"/>
                </a:solidFill>
              </a:defRPr>
            </a:lvl2pPr>
            <a:lvl3pPr lvl="2" algn="r" rtl="0">
              <a:spcBef>
                <a:spcPts val="0"/>
              </a:spcBef>
              <a:spcAft>
                <a:spcPts val="0"/>
              </a:spcAft>
              <a:buClr>
                <a:schemeClr val="lt1"/>
              </a:buClr>
              <a:buSzPts val="800"/>
              <a:buNone/>
              <a:defRPr sz="800">
                <a:solidFill>
                  <a:schemeClr val="lt1"/>
                </a:solidFill>
              </a:defRPr>
            </a:lvl3pPr>
            <a:lvl4pPr lvl="3" algn="r" rtl="0">
              <a:spcBef>
                <a:spcPts val="0"/>
              </a:spcBef>
              <a:spcAft>
                <a:spcPts val="0"/>
              </a:spcAft>
              <a:buClr>
                <a:schemeClr val="lt1"/>
              </a:buClr>
              <a:buSzPts val="800"/>
              <a:buNone/>
              <a:defRPr sz="800">
                <a:solidFill>
                  <a:schemeClr val="lt1"/>
                </a:solidFill>
              </a:defRPr>
            </a:lvl4pPr>
            <a:lvl5pPr lvl="4" algn="r" rtl="0">
              <a:spcBef>
                <a:spcPts val="0"/>
              </a:spcBef>
              <a:spcAft>
                <a:spcPts val="0"/>
              </a:spcAft>
              <a:buClr>
                <a:schemeClr val="lt1"/>
              </a:buClr>
              <a:buSzPts val="800"/>
              <a:buNone/>
              <a:defRPr sz="800">
                <a:solidFill>
                  <a:schemeClr val="lt1"/>
                </a:solidFill>
              </a:defRPr>
            </a:lvl5pPr>
            <a:lvl6pPr lvl="5" algn="r" rtl="0">
              <a:spcBef>
                <a:spcPts val="0"/>
              </a:spcBef>
              <a:spcAft>
                <a:spcPts val="0"/>
              </a:spcAft>
              <a:buClr>
                <a:schemeClr val="lt1"/>
              </a:buClr>
              <a:buSzPts val="800"/>
              <a:buNone/>
              <a:defRPr sz="800">
                <a:solidFill>
                  <a:schemeClr val="lt1"/>
                </a:solidFill>
              </a:defRPr>
            </a:lvl6pPr>
            <a:lvl7pPr lvl="6" algn="r" rtl="0">
              <a:spcBef>
                <a:spcPts val="0"/>
              </a:spcBef>
              <a:spcAft>
                <a:spcPts val="0"/>
              </a:spcAft>
              <a:buClr>
                <a:schemeClr val="lt1"/>
              </a:buClr>
              <a:buSzPts val="800"/>
              <a:buNone/>
              <a:defRPr sz="800">
                <a:solidFill>
                  <a:schemeClr val="lt1"/>
                </a:solidFill>
              </a:defRPr>
            </a:lvl7pPr>
            <a:lvl8pPr lvl="7" algn="r" rtl="0">
              <a:spcBef>
                <a:spcPts val="0"/>
              </a:spcBef>
              <a:spcAft>
                <a:spcPts val="0"/>
              </a:spcAft>
              <a:buClr>
                <a:schemeClr val="lt1"/>
              </a:buClr>
              <a:buSzPts val="800"/>
              <a:buNone/>
              <a:defRPr sz="800">
                <a:solidFill>
                  <a:schemeClr val="lt1"/>
                </a:solidFill>
              </a:defRPr>
            </a:lvl8pPr>
            <a:lvl9pPr lvl="8" algn="r" rtl="0">
              <a:spcBef>
                <a:spcPts val="0"/>
              </a:spcBef>
              <a:spcAft>
                <a:spcPts val="0"/>
              </a:spcAft>
              <a:buClr>
                <a:schemeClr val="lt1"/>
              </a:buClr>
              <a:buSzPts val="800"/>
              <a:buNone/>
              <a:defRPr sz="800">
                <a:solidFill>
                  <a:schemeClr val="lt1"/>
                </a:solidFill>
              </a:defRPr>
            </a:lvl9pPr>
          </a:lstStyle>
          <a:p>
            <a:endParaRPr/>
          </a:p>
        </p:txBody>
      </p:sp>
      <p:sp>
        <p:nvSpPr>
          <p:cNvPr id="2710" name="Google Shape;2710;p324"/>
          <p:cNvSpPr/>
          <p:nvPr/>
        </p:nvSpPr>
        <p:spPr>
          <a:xfrm>
            <a:off x="404850" y="4395350"/>
            <a:ext cx="350699" cy="34345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11" name="Google Shape;2711;p324"/>
          <p:cNvSpPr txBox="1">
            <a:spLocks noGrp="1"/>
          </p:cNvSpPr>
          <p:nvPr>
            <p:ph type="title" idx="2"/>
          </p:nvPr>
        </p:nvSpPr>
        <p:spPr>
          <a:xfrm>
            <a:off x="872725" y="4425961"/>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712" name="Google Shape;2712;p324"/>
          <p:cNvSpPr txBox="1">
            <a:spLocks noGrp="1"/>
          </p:cNvSpPr>
          <p:nvPr>
            <p:ph type="title" idx="3"/>
          </p:nvPr>
        </p:nvSpPr>
        <p:spPr>
          <a:xfrm>
            <a:off x="872725" y="4587835"/>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800"/>
              <a:buFont typeface="Roboto Mono"/>
              <a:buNone/>
              <a:defRPr sz="800">
                <a:solidFill>
                  <a:schemeClr val="lt2"/>
                </a:solidFill>
                <a:latin typeface="Roboto Mono"/>
                <a:ea typeface="Roboto Mono"/>
                <a:cs typeface="Roboto Mono"/>
                <a:sym typeface="Roboto Mono"/>
              </a:defRPr>
            </a:lvl1pPr>
            <a:lvl2pPr lvl="1" rtl="0">
              <a:spcBef>
                <a:spcPts val="0"/>
              </a:spcBef>
              <a:spcAft>
                <a:spcPts val="0"/>
              </a:spcAft>
              <a:buClr>
                <a:schemeClr val="lt2"/>
              </a:buClr>
              <a:buSzPts val="800"/>
              <a:buNone/>
              <a:defRPr sz="800">
                <a:solidFill>
                  <a:schemeClr val="lt2"/>
                </a:solidFill>
              </a:defRPr>
            </a:lvl2pPr>
            <a:lvl3pPr lvl="2" rtl="0">
              <a:spcBef>
                <a:spcPts val="0"/>
              </a:spcBef>
              <a:spcAft>
                <a:spcPts val="0"/>
              </a:spcAft>
              <a:buClr>
                <a:schemeClr val="lt2"/>
              </a:buClr>
              <a:buSzPts val="800"/>
              <a:buNone/>
              <a:defRPr sz="800">
                <a:solidFill>
                  <a:schemeClr val="lt2"/>
                </a:solidFill>
              </a:defRPr>
            </a:lvl3pPr>
            <a:lvl4pPr lvl="3" rtl="0">
              <a:spcBef>
                <a:spcPts val="0"/>
              </a:spcBef>
              <a:spcAft>
                <a:spcPts val="0"/>
              </a:spcAft>
              <a:buClr>
                <a:schemeClr val="lt2"/>
              </a:buClr>
              <a:buSzPts val="800"/>
              <a:buNone/>
              <a:defRPr sz="800">
                <a:solidFill>
                  <a:schemeClr val="lt2"/>
                </a:solidFill>
              </a:defRPr>
            </a:lvl4pPr>
            <a:lvl5pPr lvl="4" rtl="0">
              <a:spcBef>
                <a:spcPts val="0"/>
              </a:spcBef>
              <a:spcAft>
                <a:spcPts val="0"/>
              </a:spcAft>
              <a:buClr>
                <a:schemeClr val="lt2"/>
              </a:buClr>
              <a:buSzPts val="800"/>
              <a:buNone/>
              <a:defRPr sz="800">
                <a:solidFill>
                  <a:schemeClr val="lt2"/>
                </a:solidFill>
              </a:defRPr>
            </a:lvl5pPr>
            <a:lvl6pPr lvl="5" rtl="0">
              <a:spcBef>
                <a:spcPts val="0"/>
              </a:spcBef>
              <a:spcAft>
                <a:spcPts val="0"/>
              </a:spcAft>
              <a:buClr>
                <a:schemeClr val="lt2"/>
              </a:buClr>
              <a:buSzPts val="800"/>
              <a:buNone/>
              <a:defRPr sz="800">
                <a:solidFill>
                  <a:schemeClr val="lt2"/>
                </a:solidFill>
              </a:defRPr>
            </a:lvl6pPr>
            <a:lvl7pPr lvl="6" rtl="0">
              <a:spcBef>
                <a:spcPts val="0"/>
              </a:spcBef>
              <a:spcAft>
                <a:spcPts val="0"/>
              </a:spcAft>
              <a:buClr>
                <a:schemeClr val="lt2"/>
              </a:buClr>
              <a:buSzPts val="800"/>
              <a:buNone/>
              <a:defRPr sz="800">
                <a:solidFill>
                  <a:schemeClr val="lt2"/>
                </a:solidFill>
              </a:defRPr>
            </a:lvl7pPr>
            <a:lvl8pPr lvl="7" rtl="0">
              <a:spcBef>
                <a:spcPts val="0"/>
              </a:spcBef>
              <a:spcAft>
                <a:spcPts val="0"/>
              </a:spcAft>
              <a:buClr>
                <a:schemeClr val="lt2"/>
              </a:buClr>
              <a:buSzPts val="800"/>
              <a:buNone/>
              <a:defRPr sz="800">
                <a:solidFill>
                  <a:schemeClr val="lt2"/>
                </a:solidFill>
              </a:defRPr>
            </a:lvl8pPr>
            <a:lvl9pPr lvl="8" rtl="0">
              <a:spcBef>
                <a:spcPts val="0"/>
              </a:spcBef>
              <a:spcAft>
                <a:spcPts val="0"/>
              </a:spcAft>
              <a:buClr>
                <a:schemeClr val="lt2"/>
              </a:buClr>
              <a:buSzPts val="800"/>
              <a:buNone/>
              <a:defRPr sz="800">
                <a:solidFill>
                  <a:schemeClr val="lt2"/>
                </a:solidFill>
              </a:defRPr>
            </a:lvl9pPr>
          </a:lstStyle>
          <a:p>
            <a:endParaRPr/>
          </a:p>
        </p:txBody>
      </p:sp>
      <p:sp>
        <p:nvSpPr>
          <p:cNvPr id="2713" name="Google Shape;2713;p324"/>
          <p:cNvSpPr txBox="1">
            <a:spLocks noGrp="1"/>
          </p:cNvSpPr>
          <p:nvPr>
            <p:ph type="title" idx="4"/>
          </p:nvPr>
        </p:nvSpPr>
        <p:spPr>
          <a:xfrm>
            <a:off x="398900" y="1194075"/>
            <a:ext cx="8340300" cy="164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6400"/>
              <a:buFont typeface="Inter SemiBold"/>
              <a:buNone/>
              <a:defRPr sz="64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grpSp>
        <p:nvGrpSpPr>
          <p:cNvPr id="2714" name="Google Shape;2714;p324"/>
          <p:cNvGrpSpPr/>
          <p:nvPr/>
        </p:nvGrpSpPr>
        <p:grpSpPr>
          <a:xfrm>
            <a:off x="404867" y="404520"/>
            <a:ext cx="2718401" cy="343431"/>
            <a:chOff x="247200" y="2395975"/>
            <a:chExt cx="7088400" cy="895750"/>
          </a:xfrm>
        </p:grpSpPr>
        <p:sp>
          <p:nvSpPr>
            <p:cNvPr id="2715" name="Google Shape;2715;p324"/>
            <p:cNvSpPr/>
            <p:nvPr/>
          </p:nvSpPr>
          <p:spPr>
            <a:xfrm>
              <a:off x="609150" y="2890125"/>
              <a:ext cx="71900" cy="160325"/>
            </a:xfrm>
            <a:custGeom>
              <a:avLst/>
              <a:gdLst/>
              <a:ahLst/>
              <a:cxnLst/>
              <a:rect l="l" t="t" r="r" b="b"/>
              <a:pathLst>
                <a:path w="2876" h="6413" extrusionOk="0">
                  <a:moveTo>
                    <a:pt x="1421" y="0"/>
                  </a:moveTo>
                  <a:cubicBezTo>
                    <a:pt x="628" y="0"/>
                    <a:pt x="0" y="661"/>
                    <a:pt x="0" y="1454"/>
                  </a:cubicBezTo>
                  <a:lnTo>
                    <a:pt x="0" y="4958"/>
                  </a:lnTo>
                  <a:cubicBezTo>
                    <a:pt x="0" y="5751"/>
                    <a:pt x="628" y="6412"/>
                    <a:pt x="1421" y="6412"/>
                  </a:cubicBezTo>
                  <a:cubicBezTo>
                    <a:pt x="2248" y="6412"/>
                    <a:pt x="2876" y="5751"/>
                    <a:pt x="2876" y="4958"/>
                  </a:cubicBezTo>
                  <a:lnTo>
                    <a:pt x="2876" y="1454"/>
                  </a:lnTo>
                  <a:cubicBezTo>
                    <a:pt x="2876" y="661"/>
                    <a:pt x="2248"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24"/>
            <p:cNvSpPr/>
            <p:nvPr/>
          </p:nvSpPr>
          <p:spPr>
            <a:xfrm>
              <a:off x="804975" y="2890125"/>
              <a:ext cx="72750" cy="160325"/>
            </a:xfrm>
            <a:custGeom>
              <a:avLst/>
              <a:gdLst/>
              <a:ahLst/>
              <a:cxnLst/>
              <a:rect l="l" t="t" r="r" b="b"/>
              <a:pathLst>
                <a:path w="2910" h="6413" extrusionOk="0">
                  <a:moveTo>
                    <a:pt x="1455" y="0"/>
                  </a:moveTo>
                  <a:cubicBezTo>
                    <a:pt x="662" y="0"/>
                    <a:pt x="1" y="661"/>
                    <a:pt x="1" y="1454"/>
                  </a:cubicBezTo>
                  <a:lnTo>
                    <a:pt x="1" y="4958"/>
                  </a:lnTo>
                  <a:cubicBezTo>
                    <a:pt x="1" y="5751"/>
                    <a:pt x="662" y="6412"/>
                    <a:pt x="1455" y="6412"/>
                  </a:cubicBezTo>
                  <a:cubicBezTo>
                    <a:pt x="2249" y="6412"/>
                    <a:pt x="2910" y="5751"/>
                    <a:pt x="2910" y="4958"/>
                  </a:cubicBezTo>
                  <a:lnTo>
                    <a:pt x="2910" y="1454"/>
                  </a:lnTo>
                  <a:cubicBezTo>
                    <a:pt x="2910" y="661"/>
                    <a:pt x="2249" y="0"/>
                    <a:pt x="1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24"/>
            <p:cNvSpPr/>
            <p:nvPr/>
          </p:nvSpPr>
          <p:spPr>
            <a:xfrm>
              <a:off x="247200" y="2395975"/>
              <a:ext cx="991650" cy="828000"/>
            </a:xfrm>
            <a:custGeom>
              <a:avLst/>
              <a:gdLst/>
              <a:ahLst/>
              <a:cxnLst/>
              <a:rect l="l" t="t" r="r" b="b"/>
              <a:pathLst>
                <a:path w="39666" h="33120" extrusionOk="0">
                  <a:moveTo>
                    <a:pt x="39533" y="24823"/>
                  </a:moveTo>
                  <a:cubicBezTo>
                    <a:pt x="38112" y="27269"/>
                    <a:pt x="29848" y="33119"/>
                    <a:pt x="19833" y="33119"/>
                  </a:cubicBezTo>
                  <a:cubicBezTo>
                    <a:pt x="9818" y="33119"/>
                    <a:pt x="1554" y="27269"/>
                    <a:pt x="133" y="24823"/>
                  </a:cubicBezTo>
                  <a:cubicBezTo>
                    <a:pt x="34" y="24625"/>
                    <a:pt x="1" y="24427"/>
                    <a:pt x="1" y="24228"/>
                  </a:cubicBezTo>
                  <a:lnTo>
                    <a:pt x="1" y="19832"/>
                  </a:lnTo>
                  <a:cubicBezTo>
                    <a:pt x="1" y="19634"/>
                    <a:pt x="34" y="19469"/>
                    <a:pt x="100" y="19270"/>
                  </a:cubicBezTo>
                  <a:cubicBezTo>
                    <a:pt x="728" y="17750"/>
                    <a:pt x="2314" y="15502"/>
                    <a:pt x="4397" y="14907"/>
                  </a:cubicBezTo>
                  <a:cubicBezTo>
                    <a:pt x="4694" y="14180"/>
                    <a:pt x="5091" y="13156"/>
                    <a:pt x="5454" y="12395"/>
                  </a:cubicBezTo>
                  <a:cubicBezTo>
                    <a:pt x="5421" y="11800"/>
                    <a:pt x="5388" y="11205"/>
                    <a:pt x="5388" y="10610"/>
                  </a:cubicBezTo>
                  <a:cubicBezTo>
                    <a:pt x="5388" y="8396"/>
                    <a:pt x="5851" y="6479"/>
                    <a:pt x="7239" y="5024"/>
                  </a:cubicBezTo>
                  <a:cubicBezTo>
                    <a:pt x="7900" y="4363"/>
                    <a:pt x="8727" y="3835"/>
                    <a:pt x="9685" y="3471"/>
                  </a:cubicBezTo>
                  <a:cubicBezTo>
                    <a:pt x="11999" y="1587"/>
                    <a:pt x="15304" y="0"/>
                    <a:pt x="19800" y="0"/>
                  </a:cubicBezTo>
                  <a:cubicBezTo>
                    <a:pt x="24328" y="0"/>
                    <a:pt x="27667" y="1587"/>
                    <a:pt x="29980" y="3471"/>
                  </a:cubicBezTo>
                  <a:cubicBezTo>
                    <a:pt x="30939" y="3835"/>
                    <a:pt x="31765" y="4363"/>
                    <a:pt x="32426" y="5024"/>
                  </a:cubicBezTo>
                  <a:cubicBezTo>
                    <a:pt x="33815" y="6479"/>
                    <a:pt x="34310" y="8396"/>
                    <a:pt x="34310" y="10610"/>
                  </a:cubicBezTo>
                  <a:cubicBezTo>
                    <a:pt x="34310" y="11205"/>
                    <a:pt x="34277" y="11800"/>
                    <a:pt x="34211" y="12395"/>
                  </a:cubicBezTo>
                  <a:cubicBezTo>
                    <a:pt x="34575" y="13156"/>
                    <a:pt x="35005" y="14180"/>
                    <a:pt x="35269" y="14907"/>
                  </a:cubicBezTo>
                  <a:cubicBezTo>
                    <a:pt x="37351" y="15502"/>
                    <a:pt x="38971" y="17750"/>
                    <a:pt x="39566" y="19270"/>
                  </a:cubicBezTo>
                  <a:cubicBezTo>
                    <a:pt x="39632" y="19469"/>
                    <a:pt x="39665" y="19634"/>
                    <a:pt x="39665" y="19832"/>
                  </a:cubicBezTo>
                  <a:lnTo>
                    <a:pt x="39665" y="24228"/>
                  </a:lnTo>
                  <a:cubicBezTo>
                    <a:pt x="39665" y="24427"/>
                    <a:pt x="39632" y="24625"/>
                    <a:pt x="39533" y="24823"/>
                  </a:cubicBezTo>
                  <a:close/>
                  <a:moveTo>
                    <a:pt x="21188" y="10049"/>
                  </a:moveTo>
                  <a:cubicBezTo>
                    <a:pt x="21122" y="9520"/>
                    <a:pt x="21089" y="9024"/>
                    <a:pt x="21089" y="8594"/>
                  </a:cubicBezTo>
                  <a:lnTo>
                    <a:pt x="21089" y="8561"/>
                  </a:lnTo>
                  <a:cubicBezTo>
                    <a:pt x="21089" y="7272"/>
                    <a:pt x="21353" y="6446"/>
                    <a:pt x="21816" y="5950"/>
                  </a:cubicBezTo>
                  <a:cubicBezTo>
                    <a:pt x="22378" y="5289"/>
                    <a:pt x="23535" y="4793"/>
                    <a:pt x="25981" y="5058"/>
                  </a:cubicBezTo>
                  <a:cubicBezTo>
                    <a:pt x="28460" y="5355"/>
                    <a:pt x="29848" y="5950"/>
                    <a:pt x="30641" y="6776"/>
                  </a:cubicBezTo>
                  <a:cubicBezTo>
                    <a:pt x="31402" y="7537"/>
                    <a:pt x="31831" y="8726"/>
                    <a:pt x="31831" y="10610"/>
                  </a:cubicBezTo>
                  <a:cubicBezTo>
                    <a:pt x="31831" y="12594"/>
                    <a:pt x="31534" y="13784"/>
                    <a:pt x="30906" y="14511"/>
                  </a:cubicBezTo>
                  <a:cubicBezTo>
                    <a:pt x="30278" y="15172"/>
                    <a:pt x="29121" y="15734"/>
                    <a:pt x="26510" y="15734"/>
                  </a:cubicBezTo>
                  <a:cubicBezTo>
                    <a:pt x="24493" y="15734"/>
                    <a:pt x="23370" y="15073"/>
                    <a:pt x="22642" y="14180"/>
                  </a:cubicBezTo>
                  <a:cubicBezTo>
                    <a:pt x="21849" y="13222"/>
                    <a:pt x="21419" y="11800"/>
                    <a:pt x="21188" y="10049"/>
                  </a:cubicBezTo>
                  <a:close/>
                  <a:moveTo>
                    <a:pt x="18511" y="10049"/>
                  </a:moveTo>
                  <a:cubicBezTo>
                    <a:pt x="18577" y="9520"/>
                    <a:pt x="18610" y="9024"/>
                    <a:pt x="18610" y="8594"/>
                  </a:cubicBezTo>
                  <a:lnTo>
                    <a:pt x="18610" y="8561"/>
                  </a:lnTo>
                  <a:cubicBezTo>
                    <a:pt x="18610" y="7272"/>
                    <a:pt x="18312" y="6446"/>
                    <a:pt x="17883" y="5950"/>
                  </a:cubicBezTo>
                  <a:cubicBezTo>
                    <a:pt x="17321" y="5289"/>
                    <a:pt x="16164" y="4793"/>
                    <a:pt x="13685" y="5058"/>
                  </a:cubicBezTo>
                  <a:cubicBezTo>
                    <a:pt x="11206" y="5355"/>
                    <a:pt x="9818" y="5950"/>
                    <a:pt x="9024" y="6776"/>
                  </a:cubicBezTo>
                  <a:cubicBezTo>
                    <a:pt x="8264" y="7537"/>
                    <a:pt x="7867" y="8726"/>
                    <a:pt x="7867" y="10610"/>
                  </a:cubicBezTo>
                  <a:cubicBezTo>
                    <a:pt x="7867" y="12594"/>
                    <a:pt x="8165" y="13784"/>
                    <a:pt x="8793" y="14511"/>
                  </a:cubicBezTo>
                  <a:cubicBezTo>
                    <a:pt x="9388" y="15172"/>
                    <a:pt x="10578" y="15734"/>
                    <a:pt x="13189" y="15734"/>
                  </a:cubicBezTo>
                  <a:cubicBezTo>
                    <a:pt x="15172" y="15734"/>
                    <a:pt x="16329" y="15073"/>
                    <a:pt x="17056" y="14180"/>
                  </a:cubicBezTo>
                  <a:cubicBezTo>
                    <a:pt x="17817" y="13222"/>
                    <a:pt x="18279" y="11800"/>
                    <a:pt x="18511" y="10049"/>
                  </a:cubicBezTo>
                  <a:close/>
                  <a:moveTo>
                    <a:pt x="20130" y="14907"/>
                  </a:moveTo>
                  <a:lnTo>
                    <a:pt x="19998" y="14907"/>
                  </a:lnTo>
                  <a:cubicBezTo>
                    <a:pt x="19833" y="14907"/>
                    <a:pt x="19635" y="14907"/>
                    <a:pt x="19568" y="14907"/>
                  </a:cubicBezTo>
                  <a:cubicBezTo>
                    <a:pt x="19370" y="15205"/>
                    <a:pt x="19172" y="15469"/>
                    <a:pt x="18973" y="15734"/>
                  </a:cubicBezTo>
                  <a:cubicBezTo>
                    <a:pt x="17684" y="17320"/>
                    <a:pt x="15800" y="18213"/>
                    <a:pt x="13189" y="18213"/>
                  </a:cubicBezTo>
                  <a:cubicBezTo>
                    <a:pt x="10313" y="18213"/>
                    <a:pt x="8231" y="17618"/>
                    <a:pt x="6942" y="16130"/>
                  </a:cubicBezTo>
                  <a:cubicBezTo>
                    <a:pt x="6843" y="16064"/>
                    <a:pt x="6777" y="15965"/>
                    <a:pt x="6777" y="15965"/>
                  </a:cubicBezTo>
                  <a:lnTo>
                    <a:pt x="6611" y="16130"/>
                  </a:lnTo>
                  <a:lnTo>
                    <a:pt x="6611" y="27005"/>
                  </a:lnTo>
                  <a:cubicBezTo>
                    <a:pt x="8991" y="28294"/>
                    <a:pt x="14082" y="30607"/>
                    <a:pt x="19833" y="30607"/>
                  </a:cubicBezTo>
                  <a:cubicBezTo>
                    <a:pt x="25584" y="30607"/>
                    <a:pt x="30675" y="28294"/>
                    <a:pt x="33054" y="27005"/>
                  </a:cubicBezTo>
                  <a:lnTo>
                    <a:pt x="33054" y="16130"/>
                  </a:lnTo>
                  <a:lnTo>
                    <a:pt x="32889" y="15965"/>
                  </a:lnTo>
                  <a:cubicBezTo>
                    <a:pt x="32889" y="15965"/>
                    <a:pt x="32856" y="16031"/>
                    <a:pt x="32757" y="16130"/>
                  </a:cubicBezTo>
                  <a:cubicBezTo>
                    <a:pt x="31435" y="17618"/>
                    <a:pt x="29352" y="18213"/>
                    <a:pt x="26510" y="18213"/>
                  </a:cubicBezTo>
                  <a:cubicBezTo>
                    <a:pt x="23865" y="18213"/>
                    <a:pt x="21981" y="17320"/>
                    <a:pt x="20725" y="15734"/>
                  </a:cubicBezTo>
                  <a:cubicBezTo>
                    <a:pt x="20494" y="15469"/>
                    <a:pt x="20296" y="15205"/>
                    <a:pt x="20130" y="149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24"/>
            <p:cNvSpPr/>
            <p:nvPr/>
          </p:nvSpPr>
          <p:spPr>
            <a:xfrm>
              <a:off x="1456975" y="2468700"/>
              <a:ext cx="653650" cy="679250"/>
            </a:xfrm>
            <a:custGeom>
              <a:avLst/>
              <a:gdLst/>
              <a:ahLst/>
              <a:cxnLst/>
              <a:rect l="l" t="t" r="r" b="b"/>
              <a:pathLst>
                <a:path w="26146" h="27170" extrusionOk="0">
                  <a:moveTo>
                    <a:pt x="13387" y="0"/>
                  </a:moveTo>
                  <a:cubicBezTo>
                    <a:pt x="11371" y="0"/>
                    <a:pt x="9520" y="298"/>
                    <a:pt x="7867" y="926"/>
                  </a:cubicBezTo>
                  <a:cubicBezTo>
                    <a:pt x="6248" y="1521"/>
                    <a:pt x="4859" y="2413"/>
                    <a:pt x="3669" y="3570"/>
                  </a:cubicBezTo>
                  <a:cubicBezTo>
                    <a:pt x="2512" y="4727"/>
                    <a:pt x="1587" y="6148"/>
                    <a:pt x="926" y="7834"/>
                  </a:cubicBezTo>
                  <a:cubicBezTo>
                    <a:pt x="298" y="9486"/>
                    <a:pt x="0" y="11403"/>
                    <a:pt x="0" y="13585"/>
                  </a:cubicBezTo>
                  <a:cubicBezTo>
                    <a:pt x="0" y="15601"/>
                    <a:pt x="298" y="17452"/>
                    <a:pt x="860" y="19138"/>
                  </a:cubicBezTo>
                  <a:cubicBezTo>
                    <a:pt x="1455" y="20790"/>
                    <a:pt x="2347" y="22245"/>
                    <a:pt x="3438" y="23468"/>
                  </a:cubicBezTo>
                  <a:cubicBezTo>
                    <a:pt x="4595" y="24658"/>
                    <a:pt x="5983" y="25583"/>
                    <a:pt x="7603" y="26211"/>
                  </a:cubicBezTo>
                  <a:cubicBezTo>
                    <a:pt x="9222" y="26839"/>
                    <a:pt x="11073" y="27170"/>
                    <a:pt x="13123" y="27170"/>
                  </a:cubicBezTo>
                  <a:cubicBezTo>
                    <a:pt x="15073" y="27170"/>
                    <a:pt x="16858" y="26872"/>
                    <a:pt x="18477" y="26343"/>
                  </a:cubicBezTo>
                  <a:cubicBezTo>
                    <a:pt x="20064" y="25781"/>
                    <a:pt x="21419" y="24988"/>
                    <a:pt x="22576" y="23930"/>
                  </a:cubicBezTo>
                  <a:cubicBezTo>
                    <a:pt x="23700" y="22873"/>
                    <a:pt x="24592" y="21650"/>
                    <a:pt x="25187" y="20195"/>
                  </a:cubicBezTo>
                  <a:cubicBezTo>
                    <a:pt x="25815" y="18708"/>
                    <a:pt x="26146" y="17055"/>
                    <a:pt x="26146" y="15238"/>
                  </a:cubicBezTo>
                  <a:lnTo>
                    <a:pt x="26146" y="12692"/>
                  </a:lnTo>
                  <a:lnTo>
                    <a:pt x="13123" y="12692"/>
                  </a:lnTo>
                  <a:lnTo>
                    <a:pt x="13123" y="16725"/>
                  </a:lnTo>
                  <a:lnTo>
                    <a:pt x="20395" y="16725"/>
                  </a:lnTo>
                  <a:cubicBezTo>
                    <a:pt x="20295" y="17716"/>
                    <a:pt x="19998" y="18609"/>
                    <a:pt x="19568" y="19402"/>
                  </a:cubicBezTo>
                  <a:cubicBezTo>
                    <a:pt x="18973" y="20394"/>
                    <a:pt x="18147" y="21154"/>
                    <a:pt x="17056" y="21683"/>
                  </a:cubicBezTo>
                  <a:cubicBezTo>
                    <a:pt x="15965" y="22179"/>
                    <a:pt x="14709" y="22443"/>
                    <a:pt x="13222" y="22443"/>
                  </a:cubicBezTo>
                  <a:cubicBezTo>
                    <a:pt x="12098" y="22443"/>
                    <a:pt x="11073" y="22245"/>
                    <a:pt x="10148" y="21881"/>
                  </a:cubicBezTo>
                  <a:cubicBezTo>
                    <a:pt x="9255" y="21518"/>
                    <a:pt x="8462" y="20956"/>
                    <a:pt x="7801" y="20228"/>
                  </a:cubicBezTo>
                  <a:cubicBezTo>
                    <a:pt x="7140" y="19468"/>
                    <a:pt x="6644" y="18543"/>
                    <a:pt x="6314" y="17419"/>
                  </a:cubicBezTo>
                  <a:cubicBezTo>
                    <a:pt x="5983" y="16295"/>
                    <a:pt x="5818" y="15039"/>
                    <a:pt x="5818" y="13585"/>
                  </a:cubicBezTo>
                  <a:cubicBezTo>
                    <a:pt x="5818" y="11635"/>
                    <a:pt x="6115" y="10015"/>
                    <a:pt x="6710" y="8726"/>
                  </a:cubicBezTo>
                  <a:cubicBezTo>
                    <a:pt x="7338" y="7437"/>
                    <a:pt x="8231" y="6445"/>
                    <a:pt x="9388" y="5817"/>
                  </a:cubicBezTo>
                  <a:cubicBezTo>
                    <a:pt x="10511" y="5156"/>
                    <a:pt x="11834" y="4859"/>
                    <a:pt x="13387" y="4859"/>
                  </a:cubicBezTo>
                  <a:cubicBezTo>
                    <a:pt x="14511" y="4859"/>
                    <a:pt x="15536" y="5024"/>
                    <a:pt x="16428" y="5388"/>
                  </a:cubicBezTo>
                  <a:cubicBezTo>
                    <a:pt x="17321" y="5718"/>
                    <a:pt x="18048" y="6214"/>
                    <a:pt x="18643" y="6875"/>
                  </a:cubicBezTo>
                  <a:cubicBezTo>
                    <a:pt x="19238" y="7536"/>
                    <a:pt x="19634" y="8329"/>
                    <a:pt x="19833" y="9255"/>
                  </a:cubicBezTo>
                  <a:lnTo>
                    <a:pt x="25650" y="9255"/>
                  </a:lnTo>
                  <a:cubicBezTo>
                    <a:pt x="25452" y="7371"/>
                    <a:pt x="24824" y="5751"/>
                    <a:pt x="23766" y="4363"/>
                  </a:cubicBezTo>
                  <a:cubicBezTo>
                    <a:pt x="22741" y="2975"/>
                    <a:pt x="21320" y="1917"/>
                    <a:pt x="19568" y="1157"/>
                  </a:cubicBezTo>
                  <a:cubicBezTo>
                    <a:pt x="17816" y="397"/>
                    <a:pt x="15734" y="0"/>
                    <a:pt x="13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24"/>
            <p:cNvSpPr/>
            <p:nvPr/>
          </p:nvSpPr>
          <p:spPr>
            <a:xfrm>
              <a:off x="2164325" y="2652125"/>
              <a:ext cx="133075" cy="487575"/>
            </a:xfrm>
            <a:custGeom>
              <a:avLst/>
              <a:gdLst/>
              <a:ahLst/>
              <a:cxnLst/>
              <a:rect l="l" t="t" r="r" b="b"/>
              <a:pathLst>
                <a:path w="5323" h="19503" extrusionOk="0">
                  <a:moveTo>
                    <a:pt x="0" y="1"/>
                  </a:moveTo>
                  <a:lnTo>
                    <a:pt x="0" y="19502"/>
                  </a:lnTo>
                  <a:lnTo>
                    <a:pt x="5322" y="19502"/>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24"/>
            <p:cNvSpPr/>
            <p:nvPr/>
          </p:nvSpPr>
          <p:spPr>
            <a:xfrm>
              <a:off x="2164325" y="2476950"/>
              <a:ext cx="133075" cy="113225"/>
            </a:xfrm>
            <a:custGeom>
              <a:avLst/>
              <a:gdLst/>
              <a:ahLst/>
              <a:cxnLst/>
              <a:rect l="l" t="t" r="r" b="b"/>
              <a:pathLst>
                <a:path w="5323" h="4529" extrusionOk="0">
                  <a:moveTo>
                    <a:pt x="0" y="1"/>
                  </a:moveTo>
                  <a:lnTo>
                    <a:pt x="0" y="4529"/>
                  </a:lnTo>
                  <a:lnTo>
                    <a:pt x="5322" y="4529"/>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24"/>
            <p:cNvSpPr/>
            <p:nvPr/>
          </p:nvSpPr>
          <p:spPr>
            <a:xfrm>
              <a:off x="2334550" y="2506700"/>
              <a:ext cx="318175" cy="633000"/>
            </a:xfrm>
            <a:custGeom>
              <a:avLst/>
              <a:gdLst/>
              <a:ahLst/>
              <a:cxnLst/>
              <a:rect l="l" t="t" r="r" b="b"/>
              <a:pathLst>
                <a:path w="12727" h="25320" extrusionOk="0">
                  <a:moveTo>
                    <a:pt x="8793" y="1"/>
                  </a:moveTo>
                  <a:lnTo>
                    <a:pt x="3471" y="529"/>
                  </a:lnTo>
                  <a:lnTo>
                    <a:pt x="3471" y="5818"/>
                  </a:lnTo>
                  <a:lnTo>
                    <a:pt x="0" y="5818"/>
                  </a:lnTo>
                  <a:lnTo>
                    <a:pt x="0" y="10115"/>
                  </a:lnTo>
                  <a:lnTo>
                    <a:pt x="3471" y="10115"/>
                  </a:lnTo>
                  <a:lnTo>
                    <a:pt x="3471" y="20559"/>
                  </a:lnTo>
                  <a:cubicBezTo>
                    <a:pt x="3471" y="21518"/>
                    <a:pt x="3603" y="22377"/>
                    <a:pt x="3868" y="23105"/>
                  </a:cubicBezTo>
                  <a:cubicBezTo>
                    <a:pt x="4165" y="23799"/>
                    <a:pt x="4694" y="24361"/>
                    <a:pt x="5421" y="24724"/>
                  </a:cubicBezTo>
                  <a:cubicBezTo>
                    <a:pt x="6148" y="25121"/>
                    <a:pt x="7140" y="25319"/>
                    <a:pt x="8462" y="25319"/>
                  </a:cubicBezTo>
                  <a:lnTo>
                    <a:pt x="12726" y="25319"/>
                  </a:lnTo>
                  <a:lnTo>
                    <a:pt x="12726" y="20989"/>
                  </a:lnTo>
                  <a:lnTo>
                    <a:pt x="10346" y="20989"/>
                  </a:lnTo>
                  <a:cubicBezTo>
                    <a:pt x="9850" y="20989"/>
                    <a:pt x="9454" y="20890"/>
                    <a:pt x="9189" y="20692"/>
                  </a:cubicBezTo>
                  <a:cubicBezTo>
                    <a:pt x="8925" y="20493"/>
                    <a:pt x="8793" y="20130"/>
                    <a:pt x="8793" y="19535"/>
                  </a:cubicBezTo>
                  <a:lnTo>
                    <a:pt x="8793" y="10115"/>
                  </a:lnTo>
                  <a:lnTo>
                    <a:pt x="12726" y="10115"/>
                  </a:lnTo>
                  <a:lnTo>
                    <a:pt x="12726" y="5818"/>
                  </a:lnTo>
                  <a:lnTo>
                    <a:pt x="8793" y="5818"/>
                  </a:lnTo>
                  <a:lnTo>
                    <a:pt x="87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24"/>
            <p:cNvSpPr/>
            <p:nvPr/>
          </p:nvSpPr>
          <p:spPr>
            <a:xfrm>
              <a:off x="2703925" y="2476950"/>
              <a:ext cx="595825" cy="662750"/>
            </a:xfrm>
            <a:custGeom>
              <a:avLst/>
              <a:gdLst/>
              <a:ahLst/>
              <a:cxnLst/>
              <a:rect l="l" t="t" r="r" b="b"/>
              <a:pathLst>
                <a:path w="23833" h="26510" extrusionOk="0">
                  <a:moveTo>
                    <a:pt x="1" y="1"/>
                  </a:moveTo>
                  <a:lnTo>
                    <a:pt x="1" y="26509"/>
                  </a:lnTo>
                  <a:lnTo>
                    <a:pt x="5686" y="26509"/>
                  </a:lnTo>
                  <a:lnTo>
                    <a:pt x="5686" y="15502"/>
                  </a:lnTo>
                  <a:lnTo>
                    <a:pt x="18147" y="15502"/>
                  </a:lnTo>
                  <a:lnTo>
                    <a:pt x="18147" y="26509"/>
                  </a:lnTo>
                  <a:lnTo>
                    <a:pt x="23832" y="26509"/>
                  </a:lnTo>
                  <a:lnTo>
                    <a:pt x="23832" y="1"/>
                  </a:lnTo>
                  <a:lnTo>
                    <a:pt x="18147" y="1"/>
                  </a:lnTo>
                  <a:lnTo>
                    <a:pt x="18147" y="10644"/>
                  </a:lnTo>
                  <a:lnTo>
                    <a:pt x="5686" y="10644"/>
                  </a:lnTo>
                  <a:lnTo>
                    <a:pt x="5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4"/>
            <p:cNvSpPr/>
            <p:nvPr/>
          </p:nvSpPr>
          <p:spPr>
            <a:xfrm>
              <a:off x="3359225" y="2652125"/>
              <a:ext cx="466075" cy="495825"/>
            </a:xfrm>
            <a:custGeom>
              <a:avLst/>
              <a:gdLst/>
              <a:ahLst/>
              <a:cxnLst/>
              <a:rect l="l" t="t" r="r" b="b"/>
              <a:pathLst>
                <a:path w="18643" h="19833" extrusionOk="0">
                  <a:moveTo>
                    <a:pt x="0" y="1"/>
                  </a:moveTo>
                  <a:lnTo>
                    <a:pt x="0" y="12164"/>
                  </a:lnTo>
                  <a:cubicBezTo>
                    <a:pt x="0" y="13817"/>
                    <a:pt x="232" y="15205"/>
                    <a:pt x="760" y="16362"/>
                  </a:cubicBezTo>
                  <a:cubicBezTo>
                    <a:pt x="1289" y="17519"/>
                    <a:pt x="2083" y="18378"/>
                    <a:pt x="3107" y="18973"/>
                  </a:cubicBezTo>
                  <a:cubicBezTo>
                    <a:pt x="4165" y="19535"/>
                    <a:pt x="5421" y="19833"/>
                    <a:pt x="6941" y="19833"/>
                  </a:cubicBezTo>
                  <a:cubicBezTo>
                    <a:pt x="8330" y="19833"/>
                    <a:pt x="9586" y="19502"/>
                    <a:pt x="10677" y="18841"/>
                  </a:cubicBezTo>
                  <a:cubicBezTo>
                    <a:pt x="11800" y="18180"/>
                    <a:pt x="12594" y="17188"/>
                    <a:pt x="13056" y="15932"/>
                  </a:cubicBezTo>
                  <a:lnTo>
                    <a:pt x="13288" y="15932"/>
                  </a:lnTo>
                  <a:lnTo>
                    <a:pt x="13519" y="19502"/>
                  </a:lnTo>
                  <a:lnTo>
                    <a:pt x="18643" y="19502"/>
                  </a:lnTo>
                  <a:lnTo>
                    <a:pt x="18643" y="1"/>
                  </a:lnTo>
                  <a:lnTo>
                    <a:pt x="13288" y="1"/>
                  </a:lnTo>
                  <a:lnTo>
                    <a:pt x="13288" y="10776"/>
                  </a:lnTo>
                  <a:cubicBezTo>
                    <a:pt x="13288" y="11635"/>
                    <a:pt x="13123" y="12429"/>
                    <a:pt x="12792" y="13156"/>
                  </a:cubicBezTo>
                  <a:cubicBezTo>
                    <a:pt x="12461" y="13850"/>
                    <a:pt x="11966" y="14412"/>
                    <a:pt x="11338" y="14842"/>
                  </a:cubicBezTo>
                  <a:cubicBezTo>
                    <a:pt x="10710" y="15271"/>
                    <a:pt x="9949" y="15503"/>
                    <a:pt x="9057" y="15503"/>
                  </a:cubicBezTo>
                  <a:cubicBezTo>
                    <a:pt x="8164" y="15503"/>
                    <a:pt x="7470" y="15337"/>
                    <a:pt x="6908" y="14974"/>
                  </a:cubicBezTo>
                  <a:cubicBezTo>
                    <a:pt x="6380" y="14577"/>
                    <a:pt x="5983" y="14015"/>
                    <a:pt x="5685" y="13321"/>
                  </a:cubicBezTo>
                  <a:cubicBezTo>
                    <a:pt x="5454" y="12627"/>
                    <a:pt x="5322" y="11768"/>
                    <a:pt x="5322" y="10743"/>
                  </a:cubicBez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24"/>
            <p:cNvSpPr/>
            <p:nvPr/>
          </p:nvSpPr>
          <p:spPr>
            <a:xfrm>
              <a:off x="3889725" y="2476950"/>
              <a:ext cx="490050" cy="671825"/>
            </a:xfrm>
            <a:custGeom>
              <a:avLst/>
              <a:gdLst/>
              <a:ahLst/>
              <a:cxnLst/>
              <a:rect l="l" t="t" r="r" b="b"/>
              <a:pathLst>
                <a:path w="19602" h="26873" extrusionOk="0">
                  <a:moveTo>
                    <a:pt x="11834" y="26873"/>
                  </a:moveTo>
                  <a:cubicBezTo>
                    <a:pt x="10842" y="26873"/>
                    <a:pt x="9917" y="26707"/>
                    <a:pt x="9090" y="26410"/>
                  </a:cubicBezTo>
                  <a:cubicBezTo>
                    <a:pt x="8264" y="26079"/>
                    <a:pt x="7570" y="25650"/>
                    <a:pt x="6942" y="25088"/>
                  </a:cubicBezTo>
                  <a:cubicBezTo>
                    <a:pt x="6380" y="24526"/>
                    <a:pt x="5917" y="23865"/>
                    <a:pt x="5653" y="23138"/>
                  </a:cubicBezTo>
                  <a:lnTo>
                    <a:pt x="5355" y="23138"/>
                  </a:lnTo>
                  <a:lnTo>
                    <a:pt x="5124" y="26509"/>
                  </a:lnTo>
                  <a:lnTo>
                    <a:pt x="1" y="26509"/>
                  </a:lnTo>
                  <a:lnTo>
                    <a:pt x="1" y="1"/>
                  </a:lnTo>
                  <a:lnTo>
                    <a:pt x="5355" y="1"/>
                  </a:lnTo>
                  <a:lnTo>
                    <a:pt x="5355" y="10412"/>
                  </a:lnTo>
                  <a:lnTo>
                    <a:pt x="5653" y="10412"/>
                  </a:lnTo>
                  <a:cubicBezTo>
                    <a:pt x="6083" y="9288"/>
                    <a:pt x="6843" y="8396"/>
                    <a:pt x="7934" y="7702"/>
                  </a:cubicBezTo>
                  <a:cubicBezTo>
                    <a:pt x="9024" y="7008"/>
                    <a:pt x="10313" y="6644"/>
                    <a:pt x="11834" y="6644"/>
                  </a:cubicBezTo>
                  <a:cubicBezTo>
                    <a:pt x="12991" y="6644"/>
                    <a:pt x="14049" y="6876"/>
                    <a:pt x="14974" y="7305"/>
                  </a:cubicBezTo>
                  <a:cubicBezTo>
                    <a:pt x="15966" y="7735"/>
                    <a:pt x="16792" y="8363"/>
                    <a:pt x="17453" y="9189"/>
                  </a:cubicBezTo>
                  <a:cubicBezTo>
                    <a:pt x="18147" y="10049"/>
                    <a:pt x="18676" y="11106"/>
                    <a:pt x="19040" y="12362"/>
                  </a:cubicBezTo>
                  <a:cubicBezTo>
                    <a:pt x="19403" y="13618"/>
                    <a:pt x="19602" y="15106"/>
                    <a:pt x="19602" y="16758"/>
                  </a:cubicBezTo>
                  <a:cubicBezTo>
                    <a:pt x="19602" y="19006"/>
                    <a:pt x="19271" y="20857"/>
                    <a:pt x="18610" y="22377"/>
                  </a:cubicBezTo>
                  <a:cubicBezTo>
                    <a:pt x="17982" y="23865"/>
                    <a:pt x="17090" y="24989"/>
                    <a:pt x="15900" y="25749"/>
                  </a:cubicBezTo>
                  <a:cubicBezTo>
                    <a:pt x="14743" y="26509"/>
                    <a:pt x="13387" y="26873"/>
                    <a:pt x="11834" y="26873"/>
                  </a:cubicBezTo>
                  <a:close/>
                  <a:moveTo>
                    <a:pt x="9785" y="22543"/>
                  </a:moveTo>
                  <a:cubicBezTo>
                    <a:pt x="10644" y="22543"/>
                    <a:pt x="11404" y="22344"/>
                    <a:pt x="12065" y="21915"/>
                  </a:cubicBezTo>
                  <a:cubicBezTo>
                    <a:pt x="12726" y="21485"/>
                    <a:pt x="13222" y="20857"/>
                    <a:pt x="13586" y="19998"/>
                  </a:cubicBezTo>
                  <a:cubicBezTo>
                    <a:pt x="13949" y="19138"/>
                    <a:pt x="14148" y="18081"/>
                    <a:pt x="14148" y="16758"/>
                  </a:cubicBezTo>
                  <a:cubicBezTo>
                    <a:pt x="14148" y="15767"/>
                    <a:pt x="14049" y="14908"/>
                    <a:pt x="13817" y="14180"/>
                  </a:cubicBezTo>
                  <a:cubicBezTo>
                    <a:pt x="13619" y="13453"/>
                    <a:pt x="13321" y="12858"/>
                    <a:pt x="12958" y="12395"/>
                  </a:cubicBezTo>
                  <a:cubicBezTo>
                    <a:pt x="12561" y="11933"/>
                    <a:pt x="12098" y="11569"/>
                    <a:pt x="11570" y="11338"/>
                  </a:cubicBezTo>
                  <a:cubicBezTo>
                    <a:pt x="11041" y="11106"/>
                    <a:pt x="10446" y="10974"/>
                    <a:pt x="9785" y="10974"/>
                  </a:cubicBezTo>
                  <a:cubicBezTo>
                    <a:pt x="8826" y="10974"/>
                    <a:pt x="8000" y="11206"/>
                    <a:pt x="7339" y="11668"/>
                  </a:cubicBezTo>
                  <a:cubicBezTo>
                    <a:pt x="6678" y="12131"/>
                    <a:pt x="6182" y="12726"/>
                    <a:pt x="5851" y="13453"/>
                  </a:cubicBezTo>
                  <a:cubicBezTo>
                    <a:pt x="5554" y="14180"/>
                    <a:pt x="5388" y="14974"/>
                    <a:pt x="5388" y="15833"/>
                  </a:cubicBezTo>
                  <a:lnTo>
                    <a:pt x="5388" y="17717"/>
                  </a:lnTo>
                  <a:cubicBezTo>
                    <a:pt x="5388" y="18543"/>
                    <a:pt x="5554" y="19304"/>
                    <a:pt x="5851" y="20031"/>
                  </a:cubicBezTo>
                  <a:cubicBezTo>
                    <a:pt x="6182" y="20758"/>
                    <a:pt x="6678" y="21386"/>
                    <a:pt x="7339" y="21849"/>
                  </a:cubicBezTo>
                  <a:cubicBezTo>
                    <a:pt x="8000" y="22311"/>
                    <a:pt x="8826" y="22543"/>
                    <a:pt x="9785" y="225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24"/>
            <p:cNvSpPr/>
            <p:nvPr/>
          </p:nvSpPr>
          <p:spPr>
            <a:xfrm>
              <a:off x="4546675" y="2468700"/>
              <a:ext cx="634650" cy="679250"/>
            </a:xfrm>
            <a:custGeom>
              <a:avLst/>
              <a:gdLst/>
              <a:ahLst/>
              <a:cxnLst/>
              <a:rect l="l" t="t" r="r" b="b"/>
              <a:pathLst>
                <a:path w="25386" h="27170" extrusionOk="0">
                  <a:moveTo>
                    <a:pt x="13189" y="0"/>
                  </a:moveTo>
                  <a:cubicBezTo>
                    <a:pt x="11206" y="0"/>
                    <a:pt x="9421" y="331"/>
                    <a:pt x="7801" y="959"/>
                  </a:cubicBezTo>
                  <a:cubicBezTo>
                    <a:pt x="6182" y="1554"/>
                    <a:pt x="4826" y="2446"/>
                    <a:pt x="3636" y="3636"/>
                  </a:cubicBezTo>
                  <a:cubicBezTo>
                    <a:pt x="2479" y="4793"/>
                    <a:pt x="1587" y="6214"/>
                    <a:pt x="959" y="7900"/>
                  </a:cubicBezTo>
                  <a:cubicBezTo>
                    <a:pt x="331" y="9585"/>
                    <a:pt x="0" y="11469"/>
                    <a:pt x="0" y="13585"/>
                  </a:cubicBezTo>
                  <a:cubicBezTo>
                    <a:pt x="0" y="15700"/>
                    <a:pt x="331" y="17617"/>
                    <a:pt x="959" y="19270"/>
                  </a:cubicBezTo>
                  <a:cubicBezTo>
                    <a:pt x="1587" y="20956"/>
                    <a:pt x="2479" y="22377"/>
                    <a:pt x="3636" y="23567"/>
                  </a:cubicBezTo>
                  <a:cubicBezTo>
                    <a:pt x="4826" y="24724"/>
                    <a:pt x="6182" y="25616"/>
                    <a:pt x="7801" y="26244"/>
                  </a:cubicBezTo>
                  <a:cubicBezTo>
                    <a:pt x="9421" y="26872"/>
                    <a:pt x="11206" y="27170"/>
                    <a:pt x="13189" y="27170"/>
                  </a:cubicBezTo>
                  <a:cubicBezTo>
                    <a:pt x="15404" y="27170"/>
                    <a:pt x="17387" y="26773"/>
                    <a:pt x="19139" y="26013"/>
                  </a:cubicBezTo>
                  <a:cubicBezTo>
                    <a:pt x="20890" y="25219"/>
                    <a:pt x="22312" y="24129"/>
                    <a:pt x="23403" y="22741"/>
                  </a:cubicBezTo>
                  <a:cubicBezTo>
                    <a:pt x="24493" y="21319"/>
                    <a:pt x="25187" y="19667"/>
                    <a:pt x="25386" y="17783"/>
                  </a:cubicBezTo>
                  <a:lnTo>
                    <a:pt x="20494" y="17783"/>
                  </a:lnTo>
                  <a:cubicBezTo>
                    <a:pt x="20295" y="18840"/>
                    <a:pt x="19866" y="19766"/>
                    <a:pt x="19172" y="20559"/>
                  </a:cubicBezTo>
                  <a:cubicBezTo>
                    <a:pt x="18511" y="21319"/>
                    <a:pt x="17651" y="21947"/>
                    <a:pt x="16627" y="22377"/>
                  </a:cubicBezTo>
                  <a:cubicBezTo>
                    <a:pt x="15602" y="22807"/>
                    <a:pt x="14478" y="23038"/>
                    <a:pt x="13189" y="23038"/>
                  </a:cubicBezTo>
                  <a:cubicBezTo>
                    <a:pt x="11933" y="23038"/>
                    <a:pt x="10776" y="22840"/>
                    <a:pt x="9751" y="22443"/>
                  </a:cubicBezTo>
                  <a:cubicBezTo>
                    <a:pt x="8760" y="22013"/>
                    <a:pt x="7933" y="21418"/>
                    <a:pt x="7206" y="20625"/>
                  </a:cubicBezTo>
                  <a:cubicBezTo>
                    <a:pt x="6512" y="19832"/>
                    <a:pt x="5950" y="18840"/>
                    <a:pt x="5587" y="17683"/>
                  </a:cubicBezTo>
                  <a:cubicBezTo>
                    <a:pt x="5190" y="16494"/>
                    <a:pt x="4992" y="15105"/>
                    <a:pt x="4992" y="13585"/>
                  </a:cubicBezTo>
                  <a:cubicBezTo>
                    <a:pt x="4992" y="11536"/>
                    <a:pt x="5322" y="9817"/>
                    <a:pt x="5983" y="8396"/>
                  </a:cubicBezTo>
                  <a:cubicBezTo>
                    <a:pt x="6644" y="7007"/>
                    <a:pt x="7603" y="5950"/>
                    <a:pt x="8826" y="5256"/>
                  </a:cubicBezTo>
                  <a:cubicBezTo>
                    <a:pt x="10049" y="4528"/>
                    <a:pt x="11503" y="4165"/>
                    <a:pt x="13189" y="4165"/>
                  </a:cubicBezTo>
                  <a:cubicBezTo>
                    <a:pt x="14478" y="4165"/>
                    <a:pt x="15635" y="4363"/>
                    <a:pt x="16627" y="4793"/>
                  </a:cubicBezTo>
                  <a:cubicBezTo>
                    <a:pt x="17651" y="5256"/>
                    <a:pt x="18478" y="5850"/>
                    <a:pt x="19139" y="6611"/>
                  </a:cubicBezTo>
                  <a:cubicBezTo>
                    <a:pt x="19833" y="7404"/>
                    <a:pt x="20262" y="8296"/>
                    <a:pt x="20494" y="9354"/>
                  </a:cubicBezTo>
                  <a:lnTo>
                    <a:pt x="25386" y="9354"/>
                  </a:lnTo>
                  <a:cubicBezTo>
                    <a:pt x="25121" y="7470"/>
                    <a:pt x="24460" y="5817"/>
                    <a:pt x="23369" y="4429"/>
                  </a:cubicBezTo>
                  <a:cubicBezTo>
                    <a:pt x="22279" y="3041"/>
                    <a:pt x="20890" y="1950"/>
                    <a:pt x="19139" y="1157"/>
                  </a:cubicBezTo>
                  <a:cubicBezTo>
                    <a:pt x="17387" y="397"/>
                    <a:pt x="15404" y="0"/>
                    <a:pt x="13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4"/>
            <p:cNvSpPr/>
            <p:nvPr/>
          </p:nvSpPr>
          <p:spPr>
            <a:xfrm>
              <a:off x="5200325" y="2647175"/>
              <a:ext cx="477650" cy="500775"/>
            </a:xfrm>
            <a:custGeom>
              <a:avLst/>
              <a:gdLst/>
              <a:ahLst/>
              <a:cxnLst/>
              <a:rect l="l" t="t" r="r" b="b"/>
              <a:pathLst>
                <a:path w="19106" h="20031" extrusionOk="0">
                  <a:moveTo>
                    <a:pt x="9586" y="20031"/>
                  </a:moveTo>
                  <a:cubicBezTo>
                    <a:pt x="8131" y="20031"/>
                    <a:pt x="6842" y="19799"/>
                    <a:pt x="5652" y="19370"/>
                  </a:cubicBezTo>
                  <a:cubicBezTo>
                    <a:pt x="4495" y="18907"/>
                    <a:pt x="3471" y="18246"/>
                    <a:pt x="2611" y="17386"/>
                  </a:cubicBezTo>
                  <a:cubicBezTo>
                    <a:pt x="1752" y="16494"/>
                    <a:pt x="1124" y="15436"/>
                    <a:pt x="661" y="14213"/>
                  </a:cubicBezTo>
                  <a:cubicBezTo>
                    <a:pt x="198" y="12990"/>
                    <a:pt x="0" y="11569"/>
                    <a:pt x="0" y="10016"/>
                  </a:cubicBezTo>
                  <a:cubicBezTo>
                    <a:pt x="0" y="8032"/>
                    <a:pt x="364" y="6281"/>
                    <a:pt x="1124" y="4793"/>
                  </a:cubicBezTo>
                  <a:cubicBezTo>
                    <a:pt x="1884" y="3306"/>
                    <a:pt x="3008" y="2116"/>
                    <a:pt x="4429" y="1257"/>
                  </a:cubicBezTo>
                  <a:cubicBezTo>
                    <a:pt x="5851" y="430"/>
                    <a:pt x="7569" y="1"/>
                    <a:pt x="9586" y="1"/>
                  </a:cubicBezTo>
                  <a:cubicBezTo>
                    <a:pt x="11007" y="1"/>
                    <a:pt x="12329" y="232"/>
                    <a:pt x="13486" y="695"/>
                  </a:cubicBezTo>
                  <a:cubicBezTo>
                    <a:pt x="14643" y="1157"/>
                    <a:pt x="15634" y="1818"/>
                    <a:pt x="16461" y="2678"/>
                  </a:cubicBezTo>
                  <a:cubicBezTo>
                    <a:pt x="17320" y="3570"/>
                    <a:pt x="17981" y="4628"/>
                    <a:pt x="18411" y="5851"/>
                  </a:cubicBezTo>
                  <a:cubicBezTo>
                    <a:pt x="18874" y="7074"/>
                    <a:pt x="19105" y="8462"/>
                    <a:pt x="19105" y="10016"/>
                  </a:cubicBezTo>
                  <a:cubicBezTo>
                    <a:pt x="19105" y="11999"/>
                    <a:pt x="18742" y="13718"/>
                    <a:pt x="17948" y="15238"/>
                  </a:cubicBezTo>
                  <a:cubicBezTo>
                    <a:pt x="17188" y="16725"/>
                    <a:pt x="16097" y="17915"/>
                    <a:pt x="14676" y="18742"/>
                  </a:cubicBezTo>
                  <a:cubicBezTo>
                    <a:pt x="13288" y="19601"/>
                    <a:pt x="11569" y="20031"/>
                    <a:pt x="9586" y="20031"/>
                  </a:cubicBezTo>
                  <a:close/>
                  <a:moveTo>
                    <a:pt x="9553" y="16296"/>
                  </a:moveTo>
                  <a:cubicBezTo>
                    <a:pt x="10544" y="16296"/>
                    <a:pt x="11437" y="16064"/>
                    <a:pt x="12164" y="15602"/>
                  </a:cubicBezTo>
                  <a:cubicBezTo>
                    <a:pt x="12924" y="15106"/>
                    <a:pt x="13519" y="14412"/>
                    <a:pt x="13916" y="13486"/>
                  </a:cubicBezTo>
                  <a:cubicBezTo>
                    <a:pt x="14345" y="12528"/>
                    <a:pt x="14544" y="11371"/>
                    <a:pt x="14544" y="10016"/>
                  </a:cubicBezTo>
                  <a:cubicBezTo>
                    <a:pt x="14544" y="9024"/>
                    <a:pt x="14411" y="8099"/>
                    <a:pt x="14180" y="7338"/>
                  </a:cubicBezTo>
                  <a:cubicBezTo>
                    <a:pt x="13949" y="6545"/>
                    <a:pt x="13618" y="5884"/>
                    <a:pt x="13188" y="5355"/>
                  </a:cubicBezTo>
                  <a:cubicBezTo>
                    <a:pt x="12759" y="4793"/>
                    <a:pt x="12230" y="4397"/>
                    <a:pt x="11635" y="4132"/>
                  </a:cubicBezTo>
                  <a:cubicBezTo>
                    <a:pt x="11007" y="3868"/>
                    <a:pt x="10346" y="3736"/>
                    <a:pt x="9586" y="3736"/>
                  </a:cubicBezTo>
                  <a:cubicBezTo>
                    <a:pt x="8594" y="3736"/>
                    <a:pt x="7702" y="3967"/>
                    <a:pt x="6941" y="4463"/>
                  </a:cubicBezTo>
                  <a:cubicBezTo>
                    <a:pt x="6181" y="4925"/>
                    <a:pt x="5619" y="5620"/>
                    <a:pt x="5189" y="6578"/>
                  </a:cubicBezTo>
                  <a:cubicBezTo>
                    <a:pt x="4793" y="7504"/>
                    <a:pt x="4561" y="8660"/>
                    <a:pt x="4561" y="10016"/>
                  </a:cubicBezTo>
                  <a:cubicBezTo>
                    <a:pt x="4561" y="11040"/>
                    <a:pt x="4694" y="11966"/>
                    <a:pt x="4892" y="12759"/>
                  </a:cubicBezTo>
                  <a:cubicBezTo>
                    <a:pt x="5156" y="13519"/>
                    <a:pt x="5487" y="14180"/>
                    <a:pt x="5917" y="14709"/>
                  </a:cubicBezTo>
                  <a:cubicBezTo>
                    <a:pt x="6346" y="15238"/>
                    <a:pt x="6875" y="15602"/>
                    <a:pt x="7470" y="15899"/>
                  </a:cubicBezTo>
                  <a:cubicBezTo>
                    <a:pt x="8098" y="16163"/>
                    <a:pt x="8792"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4"/>
            <p:cNvSpPr/>
            <p:nvPr/>
          </p:nvSpPr>
          <p:spPr>
            <a:xfrm>
              <a:off x="5715125" y="2647175"/>
              <a:ext cx="476000" cy="644550"/>
            </a:xfrm>
            <a:custGeom>
              <a:avLst/>
              <a:gdLst/>
              <a:ahLst/>
              <a:cxnLst/>
              <a:rect l="l" t="t" r="r" b="b"/>
              <a:pathLst>
                <a:path w="19040" h="25782" extrusionOk="0">
                  <a:moveTo>
                    <a:pt x="34" y="364"/>
                  </a:moveTo>
                  <a:lnTo>
                    <a:pt x="1" y="25782"/>
                  </a:lnTo>
                  <a:lnTo>
                    <a:pt x="4562" y="25782"/>
                  </a:lnTo>
                  <a:lnTo>
                    <a:pt x="4562" y="16130"/>
                  </a:lnTo>
                  <a:lnTo>
                    <a:pt x="4859" y="16130"/>
                  </a:lnTo>
                  <a:cubicBezTo>
                    <a:pt x="5157" y="16924"/>
                    <a:pt x="5620" y="17618"/>
                    <a:pt x="6182" y="18213"/>
                  </a:cubicBezTo>
                  <a:cubicBezTo>
                    <a:pt x="6810" y="18808"/>
                    <a:pt x="7537" y="19237"/>
                    <a:pt x="8363" y="19601"/>
                  </a:cubicBezTo>
                  <a:cubicBezTo>
                    <a:pt x="9223" y="19898"/>
                    <a:pt x="10148" y="20064"/>
                    <a:pt x="11206" y="20064"/>
                  </a:cubicBezTo>
                  <a:cubicBezTo>
                    <a:pt x="12759" y="20064"/>
                    <a:pt x="14114" y="19700"/>
                    <a:pt x="15271" y="18940"/>
                  </a:cubicBezTo>
                  <a:cubicBezTo>
                    <a:pt x="16461" y="18147"/>
                    <a:pt x="17387" y="17023"/>
                    <a:pt x="18048" y="15568"/>
                  </a:cubicBezTo>
                  <a:cubicBezTo>
                    <a:pt x="18709" y="14048"/>
                    <a:pt x="19039" y="12197"/>
                    <a:pt x="19039" y="10016"/>
                  </a:cubicBezTo>
                  <a:cubicBezTo>
                    <a:pt x="19039" y="8396"/>
                    <a:pt x="18841" y="6942"/>
                    <a:pt x="18445" y="5719"/>
                  </a:cubicBezTo>
                  <a:cubicBezTo>
                    <a:pt x="18081" y="4430"/>
                    <a:pt x="17552" y="3372"/>
                    <a:pt x="16858" y="2546"/>
                  </a:cubicBezTo>
                  <a:cubicBezTo>
                    <a:pt x="16164" y="1686"/>
                    <a:pt x="15337" y="1058"/>
                    <a:pt x="14379" y="662"/>
                  </a:cubicBezTo>
                  <a:cubicBezTo>
                    <a:pt x="13420" y="199"/>
                    <a:pt x="12363" y="1"/>
                    <a:pt x="11206" y="1"/>
                  </a:cubicBezTo>
                  <a:cubicBezTo>
                    <a:pt x="9619" y="1"/>
                    <a:pt x="8297" y="364"/>
                    <a:pt x="7173" y="1091"/>
                  </a:cubicBezTo>
                  <a:cubicBezTo>
                    <a:pt x="6082" y="1818"/>
                    <a:pt x="5289" y="2744"/>
                    <a:pt x="4859" y="3934"/>
                  </a:cubicBezTo>
                  <a:lnTo>
                    <a:pt x="4562" y="3934"/>
                  </a:lnTo>
                  <a:lnTo>
                    <a:pt x="4397" y="364"/>
                  </a:lnTo>
                  <a:close/>
                  <a:moveTo>
                    <a:pt x="12065" y="15668"/>
                  </a:moveTo>
                  <a:cubicBezTo>
                    <a:pt x="11338" y="16130"/>
                    <a:pt x="10512" y="16362"/>
                    <a:pt x="9520" y="16362"/>
                  </a:cubicBezTo>
                  <a:cubicBezTo>
                    <a:pt x="8694" y="16362"/>
                    <a:pt x="7966" y="16196"/>
                    <a:pt x="7338" y="15932"/>
                  </a:cubicBezTo>
                  <a:cubicBezTo>
                    <a:pt x="6743" y="15602"/>
                    <a:pt x="6248" y="15205"/>
                    <a:pt x="5818" y="14709"/>
                  </a:cubicBezTo>
                  <a:cubicBezTo>
                    <a:pt x="5421" y="14213"/>
                    <a:pt x="5124" y="13651"/>
                    <a:pt x="4926" y="13023"/>
                  </a:cubicBezTo>
                  <a:cubicBezTo>
                    <a:pt x="4727" y="12395"/>
                    <a:pt x="4628" y="11734"/>
                    <a:pt x="4628" y="11040"/>
                  </a:cubicBezTo>
                  <a:lnTo>
                    <a:pt x="4628" y="9024"/>
                  </a:lnTo>
                  <a:cubicBezTo>
                    <a:pt x="4628" y="8099"/>
                    <a:pt x="4793" y="7239"/>
                    <a:pt x="5157" y="6446"/>
                  </a:cubicBezTo>
                  <a:cubicBezTo>
                    <a:pt x="5520" y="5620"/>
                    <a:pt x="6082" y="4992"/>
                    <a:pt x="6810" y="4463"/>
                  </a:cubicBezTo>
                  <a:cubicBezTo>
                    <a:pt x="7537" y="3967"/>
                    <a:pt x="8429" y="3702"/>
                    <a:pt x="9520" y="3702"/>
                  </a:cubicBezTo>
                  <a:cubicBezTo>
                    <a:pt x="10512" y="3702"/>
                    <a:pt x="11338" y="3934"/>
                    <a:pt x="12065" y="4397"/>
                  </a:cubicBezTo>
                  <a:cubicBezTo>
                    <a:pt x="12792" y="4859"/>
                    <a:pt x="13354" y="5553"/>
                    <a:pt x="13751" y="6512"/>
                  </a:cubicBezTo>
                  <a:cubicBezTo>
                    <a:pt x="14148" y="7437"/>
                    <a:pt x="14379" y="8594"/>
                    <a:pt x="14379" y="10016"/>
                  </a:cubicBezTo>
                  <a:cubicBezTo>
                    <a:pt x="14379" y="11437"/>
                    <a:pt x="14148" y="12627"/>
                    <a:pt x="13751" y="13552"/>
                  </a:cubicBezTo>
                  <a:cubicBezTo>
                    <a:pt x="13354" y="14478"/>
                    <a:pt x="12792" y="15172"/>
                    <a:pt x="12065" y="156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4"/>
            <p:cNvSpPr/>
            <p:nvPr/>
          </p:nvSpPr>
          <p:spPr>
            <a:xfrm>
              <a:off x="6236550" y="2656275"/>
              <a:ext cx="113225" cy="483425"/>
            </a:xfrm>
            <a:custGeom>
              <a:avLst/>
              <a:gdLst/>
              <a:ahLst/>
              <a:cxnLst/>
              <a:rect l="l" t="t" r="r" b="b"/>
              <a:pathLst>
                <a:path w="4529" h="19337" extrusionOk="0">
                  <a:moveTo>
                    <a:pt x="0" y="0"/>
                  </a:moveTo>
                  <a:lnTo>
                    <a:pt x="0" y="19336"/>
                  </a:lnTo>
                  <a:lnTo>
                    <a:pt x="4529" y="19336"/>
                  </a:lnTo>
                  <a:lnTo>
                    <a:pt x="45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4"/>
            <p:cNvSpPr/>
            <p:nvPr/>
          </p:nvSpPr>
          <p:spPr>
            <a:xfrm>
              <a:off x="6236550" y="2476950"/>
              <a:ext cx="113225" cy="110750"/>
            </a:xfrm>
            <a:custGeom>
              <a:avLst/>
              <a:gdLst/>
              <a:ahLst/>
              <a:cxnLst/>
              <a:rect l="l" t="t" r="r" b="b"/>
              <a:pathLst>
                <a:path w="4529" h="4430" extrusionOk="0">
                  <a:moveTo>
                    <a:pt x="0" y="1"/>
                  </a:moveTo>
                  <a:lnTo>
                    <a:pt x="0" y="4430"/>
                  </a:lnTo>
                  <a:lnTo>
                    <a:pt x="4529" y="4430"/>
                  </a:lnTo>
                  <a:lnTo>
                    <a:pt x="45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4"/>
            <p:cNvSpPr/>
            <p:nvPr/>
          </p:nvSpPr>
          <p:spPr>
            <a:xfrm>
              <a:off x="6408425" y="2476950"/>
              <a:ext cx="114075" cy="662750"/>
            </a:xfrm>
            <a:custGeom>
              <a:avLst/>
              <a:gdLst/>
              <a:ahLst/>
              <a:cxnLst/>
              <a:rect l="l" t="t" r="r" b="b"/>
              <a:pathLst>
                <a:path w="4563" h="26510" extrusionOk="0">
                  <a:moveTo>
                    <a:pt x="1" y="1"/>
                  </a:moveTo>
                  <a:lnTo>
                    <a:pt x="1" y="26509"/>
                  </a:lnTo>
                  <a:lnTo>
                    <a:pt x="4562" y="26509"/>
                  </a:lnTo>
                  <a:lnTo>
                    <a:pt x="4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4"/>
            <p:cNvSpPr/>
            <p:nvPr/>
          </p:nvSpPr>
          <p:spPr>
            <a:xfrm>
              <a:off x="6560475" y="2647175"/>
              <a:ext cx="477650" cy="500775"/>
            </a:xfrm>
            <a:custGeom>
              <a:avLst/>
              <a:gdLst/>
              <a:ahLst/>
              <a:cxnLst/>
              <a:rect l="l" t="t" r="r" b="b"/>
              <a:pathLst>
                <a:path w="19106" h="20031" extrusionOk="0">
                  <a:moveTo>
                    <a:pt x="9586" y="20031"/>
                  </a:moveTo>
                  <a:cubicBezTo>
                    <a:pt x="8132" y="20031"/>
                    <a:pt x="6843" y="19799"/>
                    <a:pt x="5653" y="19370"/>
                  </a:cubicBezTo>
                  <a:cubicBezTo>
                    <a:pt x="4496" y="18907"/>
                    <a:pt x="3471" y="18246"/>
                    <a:pt x="2612" y="17386"/>
                  </a:cubicBezTo>
                  <a:cubicBezTo>
                    <a:pt x="1752" y="16494"/>
                    <a:pt x="1091" y="15436"/>
                    <a:pt x="662" y="14213"/>
                  </a:cubicBezTo>
                  <a:cubicBezTo>
                    <a:pt x="199" y="12990"/>
                    <a:pt x="1" y="11569"/>
                    <a:pt x="1" y="10016"/>
                  </a:cubicBezTo>
                  <a:cubicBezTo>
                    <a:pt x="1" y="8032"/>
                    <a:pt x="364" y="6281"/>
                    <a:pt x="1124" y="4793"/>
                  </a:cubicBezTo>
                  <a:cubicBezTo>
                    <a:pt x="1885" y="3306"/>
                    <a:pt x="3008" y="2116"/>
                    <a:pt x="4430" y="1257"/>
                  </a:cubicBezTo>
                  <a:cubicBezTo>
                    <a:pt x="5851" y="430"/>
                    <a:pt x="7570" y="1"/>
                    <a:pt x="9586" y="1"/>
                  </a:cubicBezTo>
                  <a:cubicBezTo>
                    <a:pt x="11007" y="1"/>
                    <a:pt x="12330" y="232"/>
                    <a:pt x="13486" y="695"/>
                  </a:cubicBezTo>
                  <a:cubicBezTo>
                    <a:pt x="14643" y="1157"/>
                    <a:pt x="15635" y="1818"/>
                    <a:pt x="16461" y="2678"/>
                  </a:cubicBezTo>
                  <a:cubicBezTo>
                    <a:pt x="17321" y="3570"/>
                    <a:pt x="17982" y="4628"/>
                    <a:pt x="18412" y="5851"/>
                  </a:cubicBezTo>
                  <a:cubicBezTo>
                    <a:pt x="18874" y="7074"/>
                    <a:pt x="19106" y="8462"/>
                    <a:pt x="19106" y="10016"/>
                  </a:cubicBezTo>
                  <a:cubicBezTo>
                    <a:pt x="19106" y="11999"/>
                    <a:pt x="18742" y="13718"/>
                    <a:pt x="17949" y="15238"/>
                  </a:cubicBezTo>
                  <a:cubicBezTo>
                    <a:pt x="17189" y="16725"/>
                    <a:pt x="16098" y="17915"/>
                    <a:pt x="14676" y="18742"/>
                  </a:cubicBezTo>
                  <a:cubicBezTo>
                    <a:pt x="13288" y="19601"/>
                    <a:pt x="11569" y="20031"/>
                    <a:pt x="9586" y="20031"/>
                  </a:cubicBezTo>
                  <a:close/>
                  <a:moveTo>
                    <a:pt x="9553" y="16296"/>
                  </a:moveTo>
                  <a:cubicBezTo>
                    <a:pt x="10545" y="16296"/>
                    <a:pt x="11437" y="16064"/>
                    <a:pt x="12164" y="15602"/>
                  </a:cubicBezTo>
                  <a:cubicBezTo>
                    <a:pt x="12925" y="15106"/>
                    <a:pt x="13520" y="14412"/>
                    <a:pt x="13916" y="13486"/>
                  </a:cubicBezTo>
                  <a:cubicBezTo>
                    <a:pt x="14346" y="12528"/>
                    <a:pt x="14544" y="11371"/>
                    <a:pt x="14544" y="10016"/>
                  </a:cubicBezTo>
                  <a:cubicBezTo>
                    <a:pt x="14544" y="9024"/>
                    <a:pt x="14412" y="8099"/>
                    <a:pt x="14181" y="7338"/>
                  </a:cubicBezTo>
                  <a:cubicBezTo>
                    <a:pt x="13949" y="6545"/>
                    <a:pt x="13619" y="5884"/>
                    <a:pt x="13189" y="5355"/>
                  </a:cubicBezTo>
                  <a:cubicBezTo>
                    <a:pt x="12759" y="4793"/>
                    <a:pt x="12230" y="4397"/>
                    <a:pt x="11635" y="4132"/>
                  </a:cubicBezTo>
                  <a:cubicBezTo>
                    <a:pt x="11007" y="3868"/>
                    <a:pt x="10346" y="3736"/>
                    <a:pt x="9586" y="3736"/>
                  </a:cubicBezTo>
                  <a:cubicBezTo>
                    <a:pt x="8595" y="3736"/>
                    <a:pt x="7702" y="3967"/>
                    <a:pt x="6942" y="4463"/>
                  </a:cubicBezTo>
                  <a:cubicBezTo>
                    <a:pt x="6182" y="4925"/>
                    <a:pt x="5620" y="5620"/>
                    <a:pt x="5190" y="6578"/>
                  </a:cubicBezTo>
                  <a:cubicBezTo>
                    <a:pt x="4793" y="7504"/>
                    <a:pt x="4562" y="8660"/>
                    <a:pt x="4562" y="10016"/>
                  </a:cubicBezTo>
                  <a:cubicBezTo>
                    <a:pt x="4562" y="11040"/>
                    <a:pt x="4694" y="11966"/>
                    <a:pt x="4893" y="12759"/>
                  </a:cubicBezTo>
                  <a:cubicBezTo>
                    <a:pt x="5157" y="13519"/>
                    <a:pt x="5487" y="14180"/>
                    <a:pt x="5917" y="14709"/>
                  </a:cubicBezTo>
                  <a:cubicBezTo>
                    <a:pt x="6347" y="15238"/>
                    <a:pt x="6876" y="15602"/>
                    <a:pt x="7471" y="15899"/>
                  </a:cubicBezTo>
                  <a:cubicBezTo>
                    <a:pt x="8099" y="16163"/>
                    <a:pt x="8793"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4"/>
            <p:cNvSpPr/>
            <p:nvPr/>
          </p:nvSpPr>
          <p:spPr>
            <a:xfrm>
              <a:off x="7030675" y="2508350"/>
              <a:ext cx="304925" cy="631350"/>
            </a:xfrm>
            <a:custGeom>
              <a:avLst/>
              <a:gdLst/>
              <a:ahLst/>
              <a:cxnLst/>
              <a:rect l="l" t="t" r="r" b="b"/>
              <a:pathLst>
                <a:path w="12197" h="25254" extrusionOk="0">
                  <a:moveTo>
                    <a:pt x="8065" y="1"/>
                  </a:moveTo>
                  <a:lnTo>
                    <a:pt x="3570" y="463"/>
                  </a:lnTo>
                  <a:lnTo>
                    <a:pt x="3570" y="5917"/>
                  </a:lnTo>
                  <a:lnTo>
                    <a:pt x="0" y="5917"/>
                  </a:lnTo>
                  <a:lnTo>
                    <a:pt x="0" y="9586"/>
                  </a:lnTo>
                  <a:lnTo>
                    <a:pt x="3570" y="9586"/>
                  </a:lnTo>
                  <a:lnTo>
                    <a:pt x="3570" y="20857"/>
                  </a:lnTo>
                  <a:cubicBezTo>
                    <a:pt x="3570" y="21783"/>
                    <a:pt x="3702" y="22576"/>
                    <a:pt x="3967" y="23204"/>
                  </a:cubicBezTo>
                  <a:cubicBezTo>
                    <a:pt x="4231" y="23865"/>
                    <a:pt x="4694" y="24394"/>
                    <a:pt x="5355" y="24757"/>
                  </a:cubicBezTo>
                  <a:cubicBezTo>
                    <a:pt x="6049" y="25088"/>
                    <a:pt x="6975" y="25253"/>
                    <a:pt x="8164" y="25253"/>
                  </a:cubicBezTo>
                  <a:lnTo>
                    <a:pt x="12197" y="25253"/>
                  </a:lnTo>
                  <a:lnTo>
                    <a:pt x="12197" y="21551"/>
                  </a:lnTo>
                  <a:lnTo>
                    <a:pt x="9718" y="21551"/>
                  </a:lnTo>
                  <a:cubicBezTo>
                    <a:pt x="9156" y="21551"/>
                    <a:pt x="8759" y="21452"/>
                    <a:pt x="8495" y="21254"/>
                  </a:cubicBezTo>
                  <a:cubicBezTo>
                    <a:pt x="8231" y="21022"/>
                    <a:pt x="8065" y="20626"/>
                    <a:pt x="8065" y="20031"/>
                  </a:cubicBezTo>
                  <a:lnTo>
                    <a:pt x="8065" y="9586"/>
                  </a:lnTo>
                  <a:lnTo>
                    <a:pt x="12197" y="9586"/>
                  </a:lnTo>
                  <a:lnTo>
                    <a:pt x="12197" y="5917"/>
                  </a:lnTo>
                  <a:lnTo>
                    <a:pt x="8065" y="5917"/>
                  </a:lnTo>
                  <a:lnTo>
                    <a:pt x="8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191176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Blank-Dark">
  <p:cSld name="1_Blank-Dark">
    <p:bg>
      <p:bgPr>
        <a:solidFill>
          <a:schemeClr val="dk1"/>
        </a:solidFill>
        <a:effectLst/>
      </p:bgPr>
    </p:bg>
    <p:spTree>
      <p:nvGrpSpPr>
        <p:cNvPr id="1" name="Shape 2733"/>
        <p:cNvGrpSpPr/>
        <p:nvPr/>
      </p:nvGrpSpPr>
      <p:grpSpPr>
        <a:xfrm>
          <a:off x="0" y="0"/>
          <a:ext cx="0" cy="0"/>
          <a:chOff x="0" y="0"/>
          <a:chExt cx="0" cy="0"/>
        </a:xfrm>
      </p:grpSpPr>
      <p:sp>
        <p:nvSpPr>
          <p:cNvPr id="2734" name="Google Shape;2734;p32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35" name="Google Shape;2735;p325"/>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310076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0 Cover">
  <p:cSld name="1_00 Cover">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p4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84" name="Google Shape;184;p42"/>
          <p:cNvSpPr txBox="1">
            <a:spLocks noGrp="1"/>
          </p:cNvSpPr>
          <p:nvPr>
            <p:ph type="title"/>
          </p:nvPr>
        </p:nvSpPr>
        <p:spPr>
          <a:xfrm>
            <a:off x="398900" y="3771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GitHub Copilot Diagram 0">
  <p:cSld name="GitHub Copilot Diagram 0">
    <p:bg>
      <p:bgPr>
        <a:solidFill>
          <a:schemeClr val="dk1"/>
        </a:solidFill>
        <a:effectLst/>
      </p:bgPr>
    </p:bg>
    <p:spTree>
      <p:nvGrpSpPr>
        <p:cNvPr id="1" name="Shape 2737"/>
        <p:cNvGrpSpPr/>
        <p:nvPr/>
      </p:nvGrpSpPr>
      <p:grpSpPr>
        <a:xfrm>
          <a:off x="0" y="0"/>
          <a:ext cx="0" cy="0"/>
          <a:chOff x="0" y="0"/>
          <a:chExt cx="0" cy="0"/>
        </a:xfrm>
      </p:grpSpPr>
      <p:pic>
        <p:nvPicPr>
          <p:cNvPr id="2738" name="Google Shape;2738;p327"/>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39" name="Google Shape;2739;p327"/>
          <p:cNvPicPr preferRelativeResize="0"/>
          <p:nvPr/>
        </p:nvPicPr>
        <p:blipFill rotWithShape="1">
          <a:blip r:embed="rId2">
            <a:alphaModFix/>
          </a:blip>
          <a:srcRect l="-57167" t="50815" r="87679" b="56327"/>
          <a:stretch/>
        </p:blipFill>
        <p:spPr>
          <a:xfrm>
            <a:off x="4505200" y="19474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40" name="Google Shape;2740;p327"/>
          <p:cNvPicPr preferRelativeResize="0"/>
          <p:nvPr/>
        </p:nvPicPr>
        <p:blipFill rotWithShape="1">
          <a:blip r:embed="rId2">
            <a:alphaModFix/>
          </a:blip>
          <a:srcRect l="-53170" t="50126" r="93070" b="52100"/>
          <a:stretch/>
        </p:blipFill>
        <p:spPr>
          <a:xfrm>
            <a:off x="4613275" y="20701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41" name="Google Shape;2741;p327"/>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42" name="Google Shape;2742;p327"/>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43" name="Google Shape;2743;p327"/>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744" name="Google Shape;2744;p327"/>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45" name="Google Shape;2745;p327"/>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46" name="Google Shape;2746;p327"/>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2747" name="Google Shape;2747;p327"/>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2748" name="Google Shape;2748;p327"/>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49" name="Google Shape;2749;p327"/>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0" name="Google Shape;2750;p327"/>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1" name="Google Shape;2751;p327"/>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752" name="Google Shape;2752;p327"/>
          <p:cNvGrpSpPr/>
          <p:nvPr/>
        </p:nvGrpSpPr>
        <p:grpSpPr>
          <a:xfrm>
            <a:off x="3051970" y="894050"/>
            <a:ext cx="1149202" cy="545450"/>
            <a:chOff x="3173800" y="938875"/>
            <a:chExt cx="1149202" cy="545450"/>
          </a:xfrm>
        </p:grpSpPr>
        <p:sp>
          <p:nvSpPr>
            <p:cNvPr id="2753" name="Google Shape;2753;p327"/>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4" name="Google Shape;2754;p327"/>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5" name="Google Shape;2755;p327"/>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6" name="Google Shape;2756;p327"/>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757" name="Google Shape;2757;p327"/>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2758" name="Google Shape;2758;p327"/>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2759" name="Google Shape;2759;p327"/>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2760" name="Google Shape;2760;p327"/>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2761" name="Google Shape;2761;p327"/>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2762" name="Google Shape;2762;p327"/>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2763" name="Google Shape;2763;p327"/>
          <p:cNvSpPr txBox="1"/>
          <p:nvPr/>
        </p:nvSpPr>
        <p:spPr>
          <a:xfrm>
            <a:off x="5172888"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2764" name="Google Shape;2764;p327"/>
          <p:cNvSpPr txBox="1"/>
          <p:nvPr/>
        </p:nvSpPr>
        <p:spPr>
          <a:xfrm>
            <a:off x="6016563" y="8507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2765" name="Google Shape;2765;p327"/>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2766" name="Google Shape;2766;p327"/>
          <p:cNvSpPr txBox="1"/>
          <p:nvPr/>
        </p:nvSpPr>
        <p:spPr>
          <a:xfrm>
            <a:off x="6383875" y="193727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Data Storage</a:t>
            </a:r>
            <a:endParaRPr sz="800">
              <a:solidFill>
                <a:schemeClr val="lt1"/>
              </a:solidFill>
              <a:latin typeface="Inter"/>
              <a:ea typeface="Inter"/>
              <a:cs typeface="Inter"/>
              <a:sym typeface="Inter"/>
            </a:endParaRPr>
          </a:p>
        </p:txBody>
      </p:sp>
      <p:pic>
        <p:nvPicPr>
          <p:cNvPr id="2767" name="Google Shape;2767;p327"/>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768" name="Google Shape;2768;p327"/>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2769" name="Google Shape;2769;p327"/>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70" name="Google Shape;2770;p327"/>
          <p:cNvPicPr preferRelativeResize="0"/>
          <p:nvPr/>
        </p:nvPicPr>
        <p:blipFill rotWithShape="1">
          <a:blip r:embed="rId2">
            <a:alphaModFix/>
          </a:blip>
          <a:srcRect l="-53170" t="46533" r="93070" b="55693"/>
          <a:stretch/>
        </p:blipFill>
        <p:spPr>
          <a:xfrm>
            <a:off x="4617238" y="23675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771" name="Google Shape;2771;p327"/>
          <p:cNvSpPr txBox="1"/>
          <p:nvPr/>
        </p:nvSpPr>
        <p:spPr>
          <a:xfrm>
            <a:off x="4601525" y="20512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sp>
        <p:nvSpPr>
          <p:cNvPr id="2772" name="Google Shape;2772;p327"/>
          <p:cNvSpPr txBox="1"/>
          <p:nvPr/>
        </p:nvSpPr>
        <p:spPr>
          <a:xfrm>
            <a:off x="4599463" y="23615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pic>
        <p:nvPicPr>
          <p:cNvPr id="2773" name="Google Shape;2773;p327"/>
          <p:cNvPicPr preferRelativeResize="0"/>
          <p:nvPr/>
        </p:nvPicPr>
        <p:blipFill rotWithShape="1">
          <a:blip r:embed="rId2">
            <a:alphaModFix/>
          </a:blip>
          <a:srcRect l="24713" t="51910" r="15187" b="50316"/>
          <a:stretch/>
        </p:blipFill>
        <p:spPr>
          <a:xfrm>
            <a:off x="6470425" y="2187738"/>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74" name="Google Shape;2774;p327"/>
          <p:cNvPicPr preferRelativeResize="0"/>
          <p:nvPr/>
        </p:nvPicPr>
        <p:blipFill rotWithShape="1">
          <a:blip r:embed="rId2">
            <a:alphaModFix/>
          </a:blip>
          <a:srcRect l="25277" t="50446" r="14622" b="51780"/>
          <a:stretch/>
        </p:blipFill>
        <p:spPr>
          <a:xfrm>
            <a:off x="6470425" y="2483706"/>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775" name="Google Shape;2775;p327"/>
          <p:cNvPicPr preferRelativeResize="0"/>
          <p:nvPr/>
        </p:nvPicPr>
        <p:blipFill rotWithShape="1">
          <a:blip r:embed="rId2">
            <a:alphaModFix/>
          </a:blip>
          <a:srcRect l="24562" t="47753" r="15337" b="54473"/>
          <a:stretch/>
        </p:blipFill>
        <p:spPr>
          <a:xfrm>
            <a:off x="6470425" y="27796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776" name="Google Shape;2776;p327"/>
          <p:cNvSpPr txBox="1"/>
          <p:nvPr/>
        </p:nvSpPr>
        <p:spPr>
          <a:xfrm>
            <a:off x="6458450" y="218561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Analytical</a:t>
            </a:r>
            <a:endParaRPr sz="600">
              <a:solidFill>
                <a:schemeClr val="lt1"/>
              </a:solidFill>
              <a:latin typeface="Inter"/>
              <a:ea typeface="Inter"/>
              <a:cs typeface="Inter"/>
              <a:sym typeface="Inter"/>
            </a:endParaRPr>
          </a:p>
        </p:txBody>
      </p:sp>
      <p:sp>
        <p:nvSpPr>
          <p:cNvPr id="2777" name="Google Shape;2777;p327"/>
          <p:cNvSpPr txBox="1"/>
          <p:nvPr/>
        </p:nvSpPr>
        <p:spPr>
          <a:xfrm>
            <a:off x="6456625" y="248266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Operational (28d)</a:t>
            </a:r>
            <a:endParaRPr sz="600">
              <a:solidFill>
                <a:schemeClr val="lt1"/>
              </a:solidFill>
              <a:latin typeface="Inter"/>
              <a:ea typeface="Inter"/>
              <a:cs typeface="Inter"/>
              <a:sym typeface="Inter"/>
            </a:endParaRPr>
          </a:p>
        </p:txBody>
      </p:sp>
      <p:sp>
        <p:nvSpPr>
          <p:cNvPr id="2778" name="Google Shape;2778;p327"/>
          <p:cNvSpPr txBox="1"/>
          <p:nvPr/>
        </p:nvSpPr>
        <p:spPr>
          <a:xfrm>
            <a:off x="6456625" y="2772575"/>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Troubleshooting (14d)</a:t>
            </a:r>
            <a:endParaRPr sz="600">
              <a:solidFill>
                <a:schemeClr val="lt1"/>
              </a:solidFill>
              <a:latin typeface="Inter"/>
              <a:ea typeface="Inter"/>
              <a:cs typeface="Inter"/>
              <a:sym typeface="Inter"/>
            </a:endParaRPr>
          </a:p>
        </p:txBody>
      </p:sp>
      <p:sp>
        <p:nvSpPr>
          <p:cNvPr id="2779" name="Google Shape;2779;p327"/>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80" name="Google Shape;2780;p327"/>
          <p:cNvGrpSpPr/>
          <p:nvPr/>
        </p:nvGrpSpPr>
        <p:grpSpPr>
          <a:xfrm>
            <a:off x="2173500" y="2326250"/>
            <a:ext cx="91500" cy="91500"/>
            <a:chOff x="2173500" y="2173850"/>
            <a:chExt cx="91500" cy="91500"/>
          </a:xfrm>
        </p:grpSpPr>
        <p:sp>
          <p:nvSpPr>
            <p:cNvPr id="2781" name="Google Shape;2781;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82" name="Google Shape;2782;p327"/>
            <p:cNvGrpSpPr/>
            <p:nvPr/>
          </p:nvGrpSpPr>
          <p:grpSpPr>
            <a:xfrm>
              <a:off x="2190354" y="2206800"/>
              <a:ext cx="57802" cy="35149"/>
              <a:chOff x="2296450" y="2017078"/>
              <a:chExt cx="75975" cy="46200"/>
            </a:xfrm>
          </p:grpSpPr>
          <p:sp>
            <p:nvSpPr>
              <p:cNvPr id="2783" name="Google Shape;2783;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84" name="Google Shape;2784;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785" name="Google Shape;2785;p327"/>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2786" name="Google Shape;2786;p327"/>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2787" name="Google Shape;2787;p327"/>
          <p:cNvGrpSpPr/>
          <p:nvPr/>
        </p:nvGrpSpPr>
        <p:grpSpPr>
          <a:xfrm rot="5400000">
            <a:off x="7929086" y="2494831"/>
            <a:ext cx="91500" cy="91500"/>
            <a:chOff x="2173500" y="2173850"/>
            <a:chExt cx="91500" cy="91500"/>
          </a:xfrm>
        </p:grpSpPr>
        <p:sp>
          <p:nvSpPr>
            <p:cNvPr id="2788" name="Google Shape;2788;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89" name="Google Shape;2789;p327"/>
            <p:cNvGrpSpPr/>
            <p:nvPr/>
          </p:nvGrpSpPr>
          <p:grpSpPr>
            <a:xfrm>
              <a:off x="2190354" y="2206800"/>
              <a:ext cx="57802" cy="35149"/>
              <a:chOff x="2296450" y="2017078"/>
              <a:chExt cx="75975" cy="46200"/>
            </a:xfrm>
          </p:grpSpPr>
          <p:sp>
            <p:nvSpPr>
              <p:cNvPr id="2790" name="Google Shape;2790;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91" name="Google Shape;2791;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792" name="Google Shape;2792;p327"/>
          <p:cNvCxnSpPr>
            <a:endCxn id="2788"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2793" name="Google Shape;2793;p327"/>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94" name="Google Shape;2794;p327"/>
          <p:cNvGrpSpPr/>
          <p:nvPr/>
        </p:nvGrpSpPr>
        <p:grpSpPr>
          <a:xfrm>
            <a:off x="5275921" y="1914922"/>
            <a:ext cx="91500" cy="91500"/>
            <a:chOff x="2173500" y="2173850"/>
            <a:chExt cx="91500" cy="91500"/>
          </a:xfrm>
        </p:grpSpPr>
        <p:sp>
          <p:nvSpPr>
            <p:cNvPr id="2795" name="Google Shape;2795;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96" name="Google Shape;2796;p327"/>
            <p:cNvGrpSpPr/>
            <p:nvPr/>
          </p:nvGrpSpPr>
          <p:grpSpPr>
            <a:xfrm>
              <a:off x="2190354" y="2206800"/>
              <a:ext cx="57802" cy="35149"/>
              <a:chOff x="2296450" y="2017078"/>
              <a:chExt cx="75975" cy="46200"/>
            </a:xfrm>
          </p:grpSpPr>
          <p:sp>
            <p:nvSpPr>
              <p:cNvPr id="2797" name="Google Shape;2797;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98" name="Google Shape;2798;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799" name="Google Shape;2799;p327"/>
          <p:cNvGrpSpPr/>
          <p:nvPr/>
        </p:nvGrpSpPr>
        <p:grpSpPr>
          <a:xfrm rot="10800000" flipH="1">
            <a:off x="5275921" y="1561247"/>
            <a:ext cx="91500" cy="91500"/>
            <a:chOff x="2173500" y="2173850"/>
            <a:chExt cx="91500" cy="91500"/>
          </a:xfrm>
        </p:grpSpPr>
        <p:sp>
          <p:nvSpPr>
            <p:cNvPr id="2800" name="Google Shape;2800;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01" name="Google Shape;2801;p327"/>
            <p:cNvGrpSpPr/>
            <p:nvPr/>
          </p:nvGrpSpPr>
          <p:grpSpPr>
            <a:xfrm>
              <a:off x="2190354" y="2206800"/>
              <a:ext cx="57802" cy="35149"/>
              <a:chOff x="2296450" y="2017078"/>
              <a:chExt cx="75975" cy="46200"/>
            </a:xfrm>
          </p:grpSpPr>
          <p:sp>
            <p:nvSpPr>
              <p:cNvPr id="2802" name="Google Shape;2802;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03" name="Google Shape;2803;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04" name="Google Shape;2804;p327"/>
          <p:cNvCxnSpPr>
            <a:stCxn id="2800" idx="0"/>
            <a:endCxn id="2795" idx="0"/>
          </p:cNvCxnSpPr>
          <p:nvPr/>
        </p:nvCxnSpPr>
        <p:spPr>
          <a:xfrm>
            <a:off x="5321671" y="1652747"/>
            <a:ext cx="0" cy="262200"/>
          </a:xfrm>
          <a:prstGeom prst="straightConnector1">
            <a:avLst/>
          </a:prstGeom>
          <a:noFill/>
          <a:ln w="9525" cap="flat" cmpd="sng">
            <a:solidFill>
              <a:srgbClr val="3583EE"/>
            </a:solidFill>
            <a:prstDash val="solid"/>
            <a:round/>
            <a:headEnd type="none" w="med" len="med"/>
            <a:tailEnd type="none" w="med" len="med"/>
          </a:ln>
        </p:spPr>
      </p:cxnSp>
      <p:sp>
        <p:nvSpPr>
          <p:cNvPr id="2805" name="Google Shape;2805;p327"/>
          <p:cNvSpPr/>
          <p:nvPr/>
        </p:nvSpPr>
        <p:spPr>
          <a:xfrm rot="2700000">
            <a:off x="4476460" y="23015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06" name="Google Shape;2806;p327"/>
          <p:cNvGrpSpPr/>
          <p:nvPr/>
        </p:nvGrpSpPr>
        <p:grpSpPr>
          <a:xfrm rot="5400000">
            <a:off x="4214093" y="2283185"/>
            <a:ext cx="91500" cy="91500"/>
            <a:chOff x="2173500" y="2173850"/>
            <a:chExt cx="91500" cy="91500"/>
          </a:xfrm>
        </p:grpSpPr>
        <p:sp>
          <p:nvSpPr>
            <p:cNvPr id="2807" name="Google Shape;2807;p327"/>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08" name="Google Shape;2808;p327"/>
            <p:cNvGrpSpPr/>
            <p:nvPr/>
          </p:nvGrpSpPr>
          <p:grpSpPr>
            <a:xfrm>
              <a:off x="2190354" y="2206800"/>
              <a:ext cx="57802" cy="35149"/>
              <a:chOff x="2296450" y="2017078"/>
              <a:chExt cx="75975" cy="46200"/>
            </a:xfrm>
          </p:grpSpPr>
          <p:sp>
            <p:nvSpPr>
              <p:cNvPr id="2809" name="Google Shape;2809;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10" name="Google Shape;2810;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11" name="Google Shape;2811;p327"/>
          <p:cNvCxnSpPr>
            <a:stCxn id="2807" idx="0"/>
          </p:cNvCxnSpPr>
          <p:nvPr/>
        </p:nvCxnSpPr>
        <p:spPr>
          <a:xfrm>
            <a:off x="4305593" y="2328935"/>
            <a:ext cx="175500" cy="0"/>
          </a:xfrm>
          <a:prstGeom prst="straightConnector1">
            <a:avLst/>
          </a:prstGeom>
          <a:noFill/>
          <a:ln w="9525" cap="flat" cmpd="sng">
            <a:solidFill>
              <a:srgbClr val="3FB950"/>
            </a:solidFill>
            <a:prstDash val="solid"/>
            <a:round/>
            <a:headEnd type="none" w="med" len="med"/>
            <a:tailEnd type="none" w="med" len="med"/>
          </a:ln>
        </p:spPr>
      </p:cxnSp>
      <p:sp>
        <p:nvSpPr>
          <p:cNvPr id="2812" name="Google Shape;2812;p327"/>
          <p:cNvSpPr/>
          <p:nvPr/>
        </p:nvSpPr>
        <p:spPr>
          <a:xfrm rot="2700000">
            <a:off x="6119610" y="22817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13" name="Google Shape;2813;p327"/>
          <p:cNvGrpSpPr/>
          <p:nvPr/>
        </p:nvGrpSpPr>
        <p:grpSpPr>
          <a:xfrm rot="-5400000">
            <a:off x="6329889" y="2264433"/>
            <a:ext cx="91500" cy="91500"/>
            <a:chOff x="2173500" y="2173850"/>
            <a:chExt cx="91500" cy="91500"/>
          </a:xfrm>
        </p:grpSpPr>
        <p:sp>
          <p:nvSpPr>
            <p:cNvPr id="2814" name="Google Shape;2814;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15" name="Google Shape;2815;p327"/>
            <p:cNvGrpSpPr/>
            <p:nvPr/>
          </p:nvGrpSpPr>
          <p:grpSpPr>
            <a:xfrm>
              <a:off x="2190354" y="2206800"/>
              <a:ext cx="57802" cy="35149"/>
              <a:chOff x="2296450" y="2017078"/>
              <a:chExt cx="75975" cy="46200"/>
            </a:xfrm>
          </p:grpSpPr>
          <p:sp>
            <p:nvSpPr>
              <p:cNvPr id="2816" name="Google Shape;2816;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17" name="Google Shape;2817;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818" name="Google Shape;2818;p327"/>
          <p:cNvSpPr/>
          <p:nvPr/>
        </p:nvSpPr>
        <p:spPr>
          <a:xfrm>
            <a:off x="163750" y="4161625"/>
            <a:ext cx="33633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19" name="Google Shape;2819;p327"/>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2820" name="Google Shape;2820;p327"/>
          <p:cNvGrpSpPr/>
          <p:nvPr/>
        </p:nvGrpSpPr>
        <p:grpSpPr>
          <a:xfrm>
            <a:off x="271173" y="4452369"/>
            <a:ext cx="474645" cy="91500"/>
            <a:chOff x="327448" y="4496432"/>
            <a:chExt cx="474645" cy="91500"/>
          </a:xfrm>
        </p:grpSpPr>
        <p:sp>
          <p:nvSpPr>
            <p:cNvPr id="2821" name="Google Shape;2821;p327"/>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22" name="Google Shape;2822;p327"/>
            <p:cNvGrpSpPr/>
            <p:nvPr/>
          </p:nvGrpSpPr>
          <p:grpSpPr>
            <a:xfrm rot="-5400000" flipH="1">
              <a:off x="710593" y="4496432"/>
              <a:ext cx="91500" cy="91500"/>
              <a:chOff x="2173500" y="2173850"/>
              <a:chExt cx="91500" cy="91500"/>
            </a:xfrm>
          </p:grpSpPr>
          <p:sp>
            <p:nvSpPr>
              <p:cNvPr id="2823" name="Google Shape;2823;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24" name="Google Shape;2824;p327"/>
              <p:cNvGrpSpPr/>
              <p:nvPr/>
            </p:nvGrpSpPr>
            <p:grpSpPr>
              <a:xfrm>
                <a:off x="2190354" y="2206800"/>
                <a:ext cx="57802" cy="35149"/>
                <a:chOff x="2296450" y="2017078"/>
                <a:chExt cx="75975" cy="46200"/>
              </a:xfrm>
            </p:grpSpPr>
            <p:sp>
              <p:nvSpPr>
                <p:cNvPr id="2825" name="Google Shape;2825;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6" name="Google Shape;2826;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27" name="Google Shape;2827;p327"/>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2828" name="Google Shape;2828;p327"/>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2829" name="Google Shape;2829;p327"/>
          <p:cNvGrpSpPr/>
          <p:nvPr/>
        </p:nvGrpSpPr>
        <p:grpSpPr>
          <a:xfrm>
            <a:off x="873273" y="4452369"/>
            <a:ext cx="474645" cy="91500"/>
            <a:chOff x="966923" y="4483757"/>
            <a:chExt cx="474645" cy="91500"/>
          </a:xfrm>
        </p:grpSpPr>
        <p:sp>
          <p:nvSpPr>
            <p:cNvPr id="2830" name="Google Shape;2830;p327"/>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31" name="Google Shape;2831;p327"/>
            <p:cNvGrpSpPr/>
            <p:nvPr/>
          </p:nvGrpSpPr>
          <p:grpSpPr>
            <a:xfrm rot="-5400000" flipH="1">
              <a:off x="1350068" y="4483757"/>
              <a:ext cx="91500" cy="91500"/>
              <a:chOff x="2173500" y="2173850"/>
              <a:chExt cx="91500" cy="91500"/>
            </a:xfrm>
          </p:grpSpPr>
          <p:sp>
            <p:nvSpPr>
              <p:cNvPr id="2832" name="Google Shape;2832;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33" name="Google Shape;2833;p327"/>
              <p:cNvGrpSpPr/>
              <p:nvPr/>
            </p:nvGrpSpPr>
            <p:grpSpPr>
              <a:xfrm>
                <a:off x="2190354" y="2206800"/>
                <a:ext cx="57802" cy="35149"/>
                <a:chOff x="2296450" y="2017078"/>
                <a:chExt cx="75975" cy="46200"/>
              </a:xfrm>
            </p:grpSpPr>
            <p:sp>
              <p:nvSpPr>
                <p:cNvPr id="2834" name="Google Shape;2834;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5" name="Google Shape;2835;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36" name="Google Shape;2836;p327"/>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2837" name="Google Shape;2837;p327"/>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2838" name="Google Shape;2838;p327"/>
          <p:cNvGrpSpPr/>
          <p:nvPr/>
        </p:nvGrpSpPr>
        <p:grpSpPr>
          <a:xfrm>
            <a:off x="1551573" y="4452369"/>
            <a:ext cx="474645" cy="91500"/>
            <a:chOff x="1652423" y="4483757"/>
            <a:chExt cx="474645" cy="91500"/>
          </a:xfrm>
        </p:grpSpPr>
        <p:sp>
          <p:nvSpPr>
            <p:cNvPr id="2839" name="Google Shape;2839;p327"/>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40" name="Google Shape;2840;p327"/>
            <p:cNvGrpSpPr/>
            <p:nvPr/>
          </p:nvGrpSpPr>
          <p:grpSpPr>
            <a:xfrm rot="-5400000" flipH="1">
              <a:off x="2035568" y="4483757"/>
              <a:ext cx="91500" cy="91500"/>
              <a:chOff x="2173500" y="2173850"/>
              <a:chExt cx="91500" cy="91500"/>
            </a:xfrm>
          </p:grpSpPr>
          <p:sp>
            <p:nvSpPr>
              <p:cNvPr id="2841" name="Google Shape;2841;p327"/>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42" name="Google Shape;2842;p327"/>
              <p:cNvGrpSpPr/>
              <p:nvPr/>
            </p:nvGrpSpPr>
            <p:grpSpPr>
              <a:xfrm>
                <a:off x="2190354" y="2206800"/>
                <a:ext cx="57802" cy="35149"/>
                <a:chOff x="2296450" y="2017078"/>
                <a:chExt cx="75975" cy="46200"/>
              </a:xfrm>
            </p:grpSpPr>
            <p:sp>
              <p:nvSpPr>
                <p:cNvPr id="2843" name="Google Shape;2843;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4" name="Google Shape;2844;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45" name="Google Shape;2845;p327"/>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2846" name="Google Shape;2846;p327"/>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2847" name="Google Shape;2847;p327"/>
          <p:cNvGrpSpPr/>
          <p:nvPr/>
        </p:nvGrpSpPr>
        <p:grpSpPr>
          <a:xfrm>
            <a:off x="2229873" y="4452369"/>
            <a:ext cx="474645" cy="91500"/>
            <a:chOff x="2362348" y="4483757"/>
            <a:chExt cx="474645" cy="91500"/>
          </a:xfrm>
        </p:grpSpPr>
        <p:sp>
          <p:nvSpPr>
            <p:cNvPr id="2848" name="Google Shape;2848;p327"/>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49" name="Google Shape;2849;p327"/>
            <p:cNvGrpSpPr/>
            <p:nvPr/>
          </p:nvGrpSpPr>
          <p:grpSpPr>
            <a:xfrm rot="-5400000" flipH="1">
              <a:off x="2745493" y="4483757"/>
              <a:ext cx="91500" cy="91500"/>
              <a:chOff x="2173500" y="2173850"/>
              <a:chExt cx="91500" cy="91500"/>
            </a:xfrm>
          </p:grpSpPr>
          <p:sp>
            <p:nvSpPr>
              <p:cNvPr id="2850" name="Google Shape;2850;p327"/>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51" name="Google Shape;2851;p327"/>
              <p:cNvGrpSpPr/>
              <p:nvPr/>
            </p:nvGrpSpPr>
            <p:grpSpPr>
              <a:xfrm>
                <a:off x="2190354" y="2206800"/>
                <a:ext cx="57802" cy="35149"/>
                <a:chOff x="2296450" y="2017078"/>
                <a:chExt cx="75975" cy="46200"/>
              </a:xfrm>
            </p:grpSpPr>
            <p:sp>
              <p:nvSpPr>
                <p:cNvPr id="2852" name="Google Shape;2852;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53" name="Google Shape;2853;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54" name="Google Shape;2854;p327"/>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2855" name="Google Shape;2855;p327"/>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2856" name="Google Shape;2856;p327"/>
          <p:cNvSpPr/>
          <p:nvPr/>
        </p:nvSpPr>
        <p:spPr>
          <a:xfrm>
            <a:off x="3964200" y="370252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57" name="Google Shape;2857;p327"/>
          <p:cNvSpPr/>
          <p:nvPr/>
        </p:nvSpPr>
        <p:spPr>
          <a:xfrm>
            <a:off x="2619425" y="370132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58" name="Google Shape;2858;p327"/>
          <p:cNvSpPr txBox="1"/>
          <p:nvPr/>
        </p:nvSpPr>
        <p:spPr>
          <a:xfrm>
            <a:off x="2619425" y="366472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2859" name="Google Shape;2859;p327"/>
          <p:cNvSpPr/>
          <p:nvPr/>
        </p:nvSpPr>
        <p:spPr>
          <a:xfrm>
            <a:off x="4130550" y="38005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0" name="Google Shape;2860;p327"/>
          <p:cNvSpPr/>
          <p:nvPr/>
        </p:nvSpPr>
        <p:spPr>
          <a:xfrm>
            <a:off x="4130550" y="41354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1" name="Google Shape;2861;p327"/>
          <p:cNvSpPr/>
          <p:nvPr/>
        </p:nvSpPr>
        <p:spPr>
          <a:xfrm>
            <a:off x="4130550" y="447032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2" name="Google Shape;2862;p327"/>
          <p:cNvSpPr/>
          <p:nvPr/>
        </p:nvSpPr>
        <p:spPr>
          <a:xfrm>
            <a:off x="5521796" y="447030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3" name="Google Shape;2863;p327"/>
          <p:cNvSpPr txBox="1"/>
          <p:nvPr/>
        </p:nvSpPr>
        <p:spPr>
          <a:xfrm>
            <a:off x="4128600" y="37946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2864" name="Google Shape;2864;p327"/>
          <p:cNvSpPr txBox="1"/>
          <p:nvPr/>
        </p:nvSpPr>
        <p:spPr>
          <a:xfrm>
            <a:off x="4128600" y="41354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2865" name="Google Shape;2865;p327"/>
          <p:cNvSpPr txBox="1"/>
          <p:nvPr/>
        </p:nvSpPr>
        <p:spPr>
          <a:xfrm>
            <a:off x="4130442"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2866" name="Google Shape;2866;p327"/>
          <p:cNvSpPr txBox="1"/>
          <p:nvPr/>
        </p:nvSpPr>
        <p:spPr>
          <a:xfrm>
            <a:off x="5510669"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sp>
        <p:nvSpPr>
          <p:cNvPr id="2867" name="Google Shape;2867;p327"/>
          <p:cNvSpPr/>
          <p:nvPr/>
        </p:nvSpPr>
        <p:spPr>
          <a:xfrm rot="2700000">
            <a:off x="6518935" y="42304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8" name="Google Shape;2868;p327"/>
          <p:cNvSpPr/>
          <p:nvPr/>
        </p:nvSpPr>
        <p:spPr>
          <a:xfrm rot="2700000">
            <a:off x="4104785" y="389558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69" name="Google Shape;2869;p327"/>
          <p:cNvSpPr/>
          <p:nvPr/>
        </p:nvSpPr>
        <p:spPr>
          <a:xfrm rot="2700000">
            <a:off x="5307585" y="43490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70" name="Google Shape;2870;p327"/>
          <p:cNvGrpSpPr/>
          <p:nvPr/>
        </p:nvGrpSpPr>
        <p:grpSpPr>
          <a:xfrm rot="-5400000" flipH="1">
            <a:off x="4086396" y="4219134"/>
            <a:ext cx="91500" cy="91500"/>
            <a:chOff x="2173500" y="2173850"/>
            <a:chExt cx="91500" cy="91500"/>
          </a:xfrm>
        </p:grpSpPr>
        <p:sp>
          <p:nvSpPr>
            <p:cNvPr id="2871" name="Google Shape;2871;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72" name="Google Shape;2872;p327"/>
            <p:cNvGrpSpPr/>
            <p:nvPr/>
          </p:nvGrpSpPr>
          <p:grpSpPr>
            <a:xfrm>
              <a:off x="2190354" y="2206800"/>
              <a:ext cx="57802" cy="35149"/>
              <a:chOff x="2296450" y="2017078"/>
              <a:chExt cx="75975" cy="46200"/>
            </a:xfrm>
          </p:grpSpPr>
          <p:sp>
            <p:nvSpPr>
              <p:cNvPr id="2873" name="Google Shape;2873;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4" name="Google Shape;2874;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875" name="Google Shape;2875;p327"/>
          <p:cNvGrpSpPr/>
          <p:nvPr/>
        </p:nvGrpSpPr>
        <p:grpSpPr>
          <a:xfrm rot="5400000">
            <a:off x="6500546" y="3871284"/>
            <a:ext cx="91500" cy="91500"/>
            <a:chOff x="2173500" y="2173850"/>
            <a:chExt cx="91500" cy="91500"/>
          </a:xfrm>
        </p:grpSpPr>
        <p:sp>
          <p:nvSpPr>
            <p:cNvPr id="2876" name="Google Shape;2876;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77" name="Google Shape;2877;p327"/>
            <p:cNvGrpSpPr/>
            <p:nvPr/>
          </p:nvGrpSpPr>
          <p:grpSpPr>
            <a:xfrm>
              <a:off x="2190354" y="2206800"/>
              <a:ext cx="57802" cy="35149"/>
              <a:chOff x="2296450" y="2017078"/>
              <a:chExt cx="75975" cy="46200"/>
            </a:xfrm>
          </p:grpSpPr>
          <p:sp>
            <p:nvSpPr>
              <p:cNvPr id="2878" name="Google Shape;2878;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9" name="Google Shape;2879;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880" name="Google Shape;2880;p327"/>
          <p:cNvGrpSpPr/>
          <p:nvPr/>
        </p:nvGrpSpPr>
        <p:grpSpPr>
          <a:xfrm rot="-5400000" flipH="1">
            <a:off x="5478496" y="4546959"/>
            <a:ext cx="91500" cy="91500"/>
            <a:chOff x="2173500" y="2173850"/>
            <a:chExt cx="91500" cy="91500"/>
          </a:xfrm>
        </p:grpSpPr>
        <p:sp>
          <p:nvSpPr>
            <p:cNvPr id="2881" name="Google Shape;2881;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82" name="Google Shape;2882;p327"/>
            <p:cNvGrpSpPr/>
            <p:nvPr/>
          </p:nvGrpSpPr>
          <p:grpSpPr>
            <a:xfrm>
              <a:off x="2190354" y="2206800"/>
              <a:ext cx="57802" cy="35149"/>
              <a:chOff x="2296450" y="2017078"/>
              <a:chExt cx="75975" cy="46200"/>
            </a:xfrm>
          </p:grpSpPr>
          <p:sp>
            <p:nvSpPr>
              <p:cNvPr id="2883" name="Google Shape;2883;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4" name="Google Shape;2884;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885" name="Google Shape;2885;p327"/>
          <p:cNvGrpSpPr/>
          <p:nvPr/>
        </p:nvGrpSpPr>
        <p:grpSpPr>
          <a:xfrm rot="5400000">
            <a:off x="5101471" y="4546959"/>
            <a:ext cx="91500" cy="91500"/>
            <a:chOff x="2173500" y="2173850"/>
            <a:chExt cx="91500" cy="91500"/>
          </a:xfrm>
        </p:grpSpPr>
        <p:sp>
          <p:nvSpPr>
            <p:cNvPr id="2886" name="Google Shape;2886;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87" name="Google Shape;2887;p327"/>
            <p:cNvGrpSpPr/>
            <p:nvPr/>
          </p:nvGrpSpPr>
          <p:grpSpPr>
            <a:xfrm>
              <a:off x="2190354" y="2206800"/>
              <a:ext cx="57802" cy="35149"/>
              <a:chOff x="2296450" y="2017078"/>
              <a:chExt cx="75975" cy="46200"/>
            </a:xfrm>
          </p:grpSpPr>
          <p:sp>
            <p:nvSpPr>
              <p:cNvPr id="2888" name="Google Shape;2888;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89" name="Google Shape;2889;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2890" name="Google Shape;2890;p327"/>
          <p:cNvCxnSpPr/>
          <p:nvPr/>
        </p:nvCxnSpPr>
        <p:spPr>
          <a:xfrm rot="-5400000">
            <a:off x="6381300" y="40641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2891" name="Google Shape;2891;p327"/>
          <p:cNvCxnSpPr>
            <a:endCxn id="2886" idx="0"/>
          </p:cNvCxnSpPr>
          <p:nvPr/>
        </p:nvCxnSpPr>
        <p:spPr>
          <a:xfrm rot="5400000">
            <a:off x="5155921" y="441375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2892" name="Google Shape;2892;p327"/>
          <p:cNvCxnSpPr>
            <a:endCxn id="2881" idx="0"/>
          </p:cNvCxnSpPr>
          <p:nvPr/>
        </p:nvCxnSpPr>
        <p:spPr>
          <a:xfrm rot="-5400000" flipH="1">
            <a:off x="5299096" y="4413309"/>
            <a:ext cx="216000" cy="142800"/>
          </a:xfrm>
          <a:prstGeom prst="bentConnector2">
            <a:avLst/>
          </a:prstGeom>
          <a:noFill/>
          <a:ln w="9525" cap="flat" cmpd="sng">
            <a:solidFill>
              <a:srgbClr val="3583EE"/>
            </a:solidFill>
            <a:prstDash val="solid"/>
            <a:round/>
            <a:headEnd type="none" w="med" len="med"/>
            <a:tailEnd type="none" w="med" len="med"/>
          </a:ln>
        </p:spPr>
      </p:cxnSp>
      <p:pic>
        <p:nvPicPr>
          <p:cNvPr id="2893" name="Google Shape;2893;p327"/>
          <p:cNvPicPr preferRelativeResize="0"/>
          <p:nvPr/>
        </p:nvPicPr>
        <p:blipFill rotWithShape="1">
          <a:blip r:embed="rId2">
            <a:alphaModFix/>
          </a:blip>
          <a:srcRect l="53942" t="50248" r="20925" b="51977"/>
          <a:stretch/>
        </p:blipFill>
        <p:spPr>
          <a:xfrm>
            <a:off x="4505250" y="2874500"/>
            <a:ext cx="658500" cy="244800"/>
          </a:xfrm>
          <a:prstGeom prst="roundRect">
            <a:avLst>
              <a:gd name="adj" fmla="val 17616"/>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894" name="Google Shape;2894;p327"/>
          <p:cNvPicPr preferRelativeResize="0"/>
          <p:nvPr/>
        </p:nvPicPr>
        <p:blipFill rotWithShape="1">
          <a:blip r:embed="rId2">
            <a:alphaModFix/>
          </a:blip>
          <a:srcRect l="72197" t="51104" r="-10304" b="51104"/>
          <a:stretch/>
        </p:blipFill>
        <p:spPr>
          <a:xfrm>
            <a:off x="5234800" y="2874500"/>
            <a:ext cx="903300" cy="244800"/>
          </a:xfrm>
          <a:prstGeom prst="roundRect">
            <a:avLst>
              <a:gd name="adj" fmla="val 2032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895" name="Google Shape;2895;p327"/>
          <p:cNvSpPr txBox="1"/>
          <p:nvPr/>
        </p:nvSpPr>
        <p:spPr>
          <a:xfrm>
            <a:off x="4457850" y="2872425"/>
            <a:ext cx="7533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Intent Analysis</a:t>
            </a:r>
            <a:endParaRPr sz="600">
              <a:solidFill>
                <a:schemeClr val="lt1"/>
              </a:solidFill>
              <a:latin typeface="Inter"/>
              <a:ea typeface="Inter"/>
              <a:cs typeface="Inter"/>
              <a:sym typeface="Inter"/>
            </a:endParaRPr>
          </a:p>
        </p:txBody>
      </p:sp>
      <p:sp>
        <p:nvSpPr>
          <p:cNvPr id="2896" name="Google Shape;2896;p327"/>
          <p:cNvSpPr txBox="1"/>
          <p:nvPr/>
        </p:nvSpPr>
        <p:spPr>
          <a:xfrm>
            <a:off x="5203000" y="2855425"/>
            <a:ext cx="9669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Response Evaluation</a:t>
            </a:r>
            <a:endParaRPr sz="600">
              <a:solidFill>
                <a:schemeClr val="lt1"/>
              </a:solidFill>
              <a:latin typeface="Inter"/>
              <a:ea typeface="Inter"/>
              <a:cs typeface="Inter"/>
              <a:sym typeface="Inter"/>
            </a:endParaRPr>
          </a:p>
        </p:txBody>
      </p:sp>
      <p:grpSp>
        <p:nvGrpSpPr>
          <p:cNvPr id="2897" name="Google Shape;2897;p327"/>
          <p:cNvGrpSpPr/>
          <p:nvPr/>
        </p:nvGrpSpPr>
        <p:grpSpPr>
          <a:xfrm>
            <a:off x="4761471" y="2825572"/>
            <a:ext cx="91500" cy="91500"/>
            <a:chOff x="2173500" y="2173850"/>
            <a:chExt cx="91500" cy="91500"/>
          </a:xfrm>
        </p:grpSpPr>
        <p:sp>
          <p:nvSpPr>
            <p:cNvPr id="2898" name="Google Shape;2898;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99" name="Google Shape;2899;p327"/>
            <p:cNvGrpSpPr/>
            <p:nvPr/>
          </p:nvGrpSpPr>
          <p:grpSpPr>
            <a:xfrm>
              <a:off x="2190354" y="2206800"/>
              <a:ext cx="57802" cy="35149"/>
              <a:chOff x="2296450" y="2017078"/>
              <a:chExt cx="75975" cy="46200"/>
            </a:xfrm>
          </p:grpSpPr>
          <p:sp>
            <p:nvSpPr>
              <p:cNvPr id="2900" name="Google Shape;2900;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1" name="Google Shape;2901;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902" name="Google Shape;2902;p327"/>
          <p:cNvSpPr/>
          <p:nvPr/>
        </p:nvSpPr>
        <p:spPr>
          <a:xfrm rot="2700000">
            <a:off x="5246135" y="26744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3" name="Google Shape;2903;p327"/>
          <p:cNvSpPr/>
          <p:nvPr/>
        </p:nvSpPr>
        <p:spPr>
          <a:xfrm rot="2700000">
            <a:off x="5659085" y="2843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04" name="Google Shape;2904;p327"/>
          <p:cNvGrpSpPr/>
          <p:nvPr/>
        </p:nvGrpSpPr>
        <p:grpSpPr>
          <a:xfrm rot="10800000">
            <a:off x="5321671" y="2653359"/>
            <a:ext cx="91500" cy="91500"/>
            <a:chOff x="2173500" y="2173850"/>
            <a:chExt cx="91500" cy="91500"/>
          </a:xfrm>
        </p:grpSpPr>
        <p:sp>
          <p:nvSpPr>
            <p:cNvPr id="2905" name="Google Shape;2905;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06" name="Google Shape;2906;p327"/>
            <p:cNvGrpSpPr/>
            <p:nvPr/>
          </p:nvGrpSpPr>
          <p:grpSpPr>
            <a:xfrm>
              <a:off x="2190354" y="2206800"/>
              <a:ext cx="57802" cy="35149"/>
              <a:chOff x="2296450" y="2017078"/>
              <a:chExt cx="75975" cy="46200"/>
            </a:xfrm>
          </p:grpSpPr>
          <p:sp>
            <p:nvSpPr>
              <p:cNvPr id="2907" name="Google Shape;2907;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8" name="Google Shape;2908;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2909" name="Google Shape;2909;p327"/>
          <p:cNvGrpSpPr/>
          <p:nvPr/>
        </p:nvGrpSpPr>
        <p:grpSpPr>
          <a:xfrm>
            <a:off x="4800425" y="2733972"/>
            <a:ext cx="475500" cy="99075"/>
            <a:chOff x="4802375" y="2575372"/>
            <a:chExt cx="475500" cy="99075"/>
          </a:xfrm>
        </p:grpSpPr>
        <p:cxnSp>
          <p:nvCxnSpPr>
            <p:cNvPr id="2910" name="Google Shape;2910;p327"/>
            <p:cNvCxnSpPr/>
            <p:nvPr/>
          </p:nvCxnSpPr>
          <p:spPr>
            <a:xfrm rot="10800000">
              <a:off x="4807221" y="2622547"/>
              <a:ext cx="0" cy="51900"/>
            </a:xfrm>
            <a:prstGeom prst="straightConnector1">
              <a:avLst/>
            </a:prstGeom>
            <a:noFill/>
            <a:ln w="9525" cap="flat" cmpd="sng">
              <a:solidFill>
                <a:srgbClr val="3583EE"/>
              </a:solidFill>
              <a:prstDash val="solid"/>
              <a:round/>
              <a:headEnd type="none" w="med" len="med"/>
              <a:tailEnd type="none" w="med" len="med"/>
            </a:ln>
          </p:spPr>
        </p:cxnSp>
        <p:cxnSp>
          <p:nvCxnSpPr>
            <p:cNvPr id="2911" name="Google Shape;2911;p327"/>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2912" name="Google Shape;2912;p327"/>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2913" name="Google Shape;2913;p327"/>
          <p:cNvGrpSpPr/>
          <p:nvPr/>
        </p:nvGrpSpPr>
        <p:grpSpPr>
          <a:xfrm flipH="1">
            <a:off x="5359060" y="2724450"/>
            <a:ext cx="331233" cy="125525"/>
            <a:chOff x="4802375" y="2575372"/>
            <a:chExt cx="475500" cy="125525"/>
          </a:xfrm>
        </p:grpSpPr>
        <p:cxnSp>
          <p:nvCxnSpPr>
            <p:cNvPr id="2914" name="Google Shape;2914;p327"/>
            <p:cNvCxnSpPr/>
            <p:nvPr/>
          </p:nvCxnSpPr>
          <p:spPr>
            <a:xfrm rot="10800000">
              <a:off x="4807211" y="2618397"/>
              <a:ext cx="0" cy="82500"/>
            </a:xfrm>
            <a:prstGeom prst="straightConnector1">
              <a:avLst/>
            </a:prstGeom>
            <a:noFill/>
            <a:ln w="9525" cap="flat" cmpd="sng">
              <a:solidFill>
                <a:srgbClr val="3583EE"/>
              </a:solidFill>
              <a:prstDash val="solid"/>
              <a:round/>
              <a:headEnd type="none" w="med" len="med"/>
              <a:tailEnd type="none" w="med" len="med"/>
            </a:ln>
          </p:spPr>
        </p:cxnSp>
        <p:cxnSp>
          <p:nvCxnSpPr>
            <p:cNvPr id="2915" name="Google Shape;2915;p327"/>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2916" name="Google Shape;2916;p327"/>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2917" name="Google Shape;2917;p327"/>
          <p:cNvGrpSpPr/>
          <p:nvPr/>
        </p:nvGrpSpPr>
        <p:grpSpPr>
          <a:xfrm>
            <a:off x="4778746" y="3074572"/>
            <a:ext cx="967013" cy="764438"/>
            <a:chOff x="4761471" y="2869522"/>
            <a:chExt cx="967013" cy="764438"/>
          </a:xfrm>
        </p:grpSpPr>
        <p:grpSp>
          <p:nvGrpSpPr>
            <p:cNvPr id="2918" name="Google Shape;2918;p327"/>
            <p:cNvGrpSpPr/>
            <p:nvPr/>
          </p:nvGrpSpPr>
          <p:grpSpPr>
            <a:xfrm rot="10800000">
              <a:off x="5636983" y="2869522"/>
              <a:ext cx="91500" cy="91500"/>
              <a:chOff x="2173500" y="2173850"/>
              <a:chExt cx="91500" cy="91500"/>
            </a:xfrm>
          </p:grpSpPr>
          <p:sp>
            <p:nvSpPr>
              <p:cNvPr id="2919" name="Google Shape;2919;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20" name="Google Shape;2920;p327"/>
              <p:cNvGrpSpPr/>
              <p:nvPr/>
            </p:nvGrpSpPr>
            <p:grpSpPr>
              <a:xfrm>
                <a:off x="2190354" y="2206800"/>
                <a:ext cx="57802" cy="35149"/>
                <a:chOff x="2296450" y="2017078"/>
                <a:chExt cx="75975" cy="46200"/>
              </a:xfrm>
            </p:grpSpPr>
            <p:sp>
              <p:nvSpPr>
                <p:cNvPr id="2921" name="Google Shape;2921;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2" name="Google Shape;2922;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923" name="Google Shape;2923;p327"/>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24" name="Google Shape;2924;p327"/>
            <p:cNvGrpSpPr/>
            <p:nvPr/>
          </p:nvGrpSpPr>
          <p:grpSpPr>
            <a:xfrm>
              <a:off x="4761471" y="3542459"/>
              <a:ext cx="91500" cy="91500"/>
              <a:chOff x="2173500" y="2173850"/>
              <a:chExt cx="91500" cy="91500"/>
            </a:xfrm>
          </p:grpSpPr>
          <p:sp>
            <p:nvSpPr>
              <p:cNvPr id="2925" name="Google Shape;2925;p327"/>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26" name="Google Shape;2926;p327"/>
              <p:cNvGrpSpPr/>
              <p:nvPr/>
            </p:nvGrpSpPr>
            <p:grpSpPr>
              <a:xfrm>
                <a:off x="2190354" y="2206800"/>
                <a:ext cx="57802" cy="35149"/>
                <a:chOff x="2296450" y="2017078"/>
                <a:chExt cx="75975" cy="46200"/>
              </a:xfrm>
            </p:grpSpPr>
            <p:sp>
              <p:nvSpPr>
                <p:cNvPr id="2927" name="Google Shape;2927;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8" name="Google Shape;2928;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2929" name="Google Shape;2929;p327"/>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930" name="Google Shape;2930;p327"/>
            <p:cNvCxnSpPr>
              <a:endCxn id="2925"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2931" name="Google Shape;2931;p327"/>
            <p:cNvCxnSpPr>
              <a:stCxn id="2919"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sp>
        <p:nvSpPr>
          <p:cNvPr id="2932" name="Google Shape;2932;p327"/>
          <p:cNvSpPr/>
          <p:nvPr/>
        </p:nvSpPr>
        <p:spPr>
          <a:xfrm rot="10800000">
            <a:off x="6221771" y="1561259"/>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33" name="Google Shape;2933;p327"/>
          <p:cNvGrpSpPr/>
          <p:nvPr/>
        </p:nvGrpSpPr>
        <p:grpSpPr>
          <a:xfrm rot="10800000">
            <a:off x="6238615" y="1584660"/>
            <a:ext cx="57802" cy="35149"/>
            <a:chOff x="2296450" y="2017078"/>
            <a:chExt cx="75975" cy="46200"/>
          </a:xfrm>
        </p:grpSpPr>
        <p:sp>
          <p:nvSpPr>
            <p:cNvPr id="2934" name="Google Shape;2934;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5" name="Google Shape;2935;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936" name="Google Shape;2936;p327"/>
          <p:cNvSpPr/>
          <p:nvPr/>
        </p:nvSpPr>
        <p:spPr>
          <a:xfrm rot="5400000">
            <a:off x="5989808" y="2392197"/>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37" name="Google Shape;2937;p327"/>
          <p:cNvGrpSpPr/>
          <p:nvPr/>
        </p:nvGrpSpPr>
        <p:grpSpPr>
          <a:xfrm rot="5400000">
            <a:off x="6001883" y="2420377"/>
            <a:ext cx="57802" cy="35149"/>
            <a:chOff x="2296450" y="2017078"/>
            <a:chExt cx="75975" cy="46200"/>
          </a:xfrm>
        </p:grpSpPr>
        <p:sp>
          <p:nvSpPr>
            <p:cNvPr id="2938" name="Google Shape;2938;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9" name="Google Shape;2939;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940" name="Google Shape;2940;p327"/>
          <p:cNvSpPr/>
          <p:nvPr/>
        </p:nvSpPr>
        <p:spPr>
          <a:xfrm rot="5400000">
            <a:off x="5989847" y="2515417"/>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41" name="Google Shape;2941;p327"/>
          <p:cNvGrpSpPr/>
          <p:nvPr/>
        </p:nvGrpSpPr>
        <p:grpSpPr>
          <a:xfrm rot="5400000">
            <a:off x="6001921" y="2543598"/>
            <a:ext cx="57802" cy="35149"/>
            <a:chOff x="2296450" y="2017078"/>
            <a:chExt cx="75975" cy="46200"/>
          </a:xfrm>
        </p:grpSpPr>
        <p:sp>
          <p:nvSpPr>
            <p:cNvPr id="2942" name="Google Shape;2942;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3" name="Google Shape;2943;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2944" name="Google Shape;2944;p327"/>
          <p:cNvCxnSpPr/>
          <p:nvPr/>
        </p:nvCxnSpPr>
        <p:spPr>
          <a:xfrm rot="10800000">
            <a:off x="6081200" y="2561175"/>
            <a:ext cx="190200" cy="0"/>
          </a:xfrm>
          <a:prstGeom prst="straightConnector1">
            <a:avLst/>
          </a:prstGeom>
          <a:noFill/>
          <a:ln w="9525" cap="flat" cmpd="sng">
            <a:solidFill>
              <a:srgbClr val="F97583"/>
            </a:solidFill>
            <a:prstDash val="solid"/>
            <a:round/>
            <a:headEnd type="none" w="med" len="med"/>
            <a:tailEnd type="none" w="med" len="med"/>
          </a:ln>
        </p:spPr>
      </p:cxnSp>
      <p:cxnSp>
        <p:nvCxnSpPr>
          <p:cNvPr id="2945" name="Google Shape;2945;p327"/>
          <p:cNvCxnSpPr/>
          <p:nvPr/>
        </p:nvCxnSpPr>
        <p:spPr>
          <a:xfrm rot="10800000">
            <a:off x="6081200" y="2437950"/>
            <a:ext cx="190200" cy="0"/>
          </a:xfrm>
          <a:prstGeom prst="straightConnector1">
            <a:avLst/>
          </a:prstGeom>
          <a:noFill/>
          <a:ln w="9525" cap="flat" cmpd="sng">
            <a:solidFill>
              <a:srgbClr val="F97583"/>
            </a:solidFill>
            <a:prstDash val="solid"/>
            <a:round/>
            <a:headEnd type="none" w="med" len="med"/>
            <a:tailEnd type="none" w="med" len="med"/>
          </a:ln>
        </p:spPr>
      </p:cxnSp>
      <p:cxnSp>
        <p:nvCxnSpPr>
          <p:cNvPr id="2946" name="Google Shape;2946;p327"/>
          <p:cNvCxnSpPr/>
          <p:nvPr/>
        </p:nvCxnSpPr>
        <p:spPr>
          <a:xfrm rot="10800000">
            <a:off x="6269150" y="3463700"/>
            <a:ext cx="1242900" cy="0"/>
          </a:xfrm>
          <a:prstGeom prst="straightConnector1">
            <a:avLst/>
          </a:prstGeom>
          <a:noFill/>
          <a:ln w="9525" cap="flat" cmpd="sng">
            <a:solidFill>
              <a:srgbClr val="F97583"/>
            </a:solidFill>
            <a:prstDash val="solid"/>
            <a:round/>
            <a:headEnd type="none" w="med" len="med"/>
            <a:tailEnd type="none" w="med" len="med"/>
          </a:ln>
        </p:spPr>
      </p:cxnSp>
      <p:cxnSp>
        <p:nvCxnSpPr>
          <p:cNvPr id="2947" name="Google Shape;2947;p327"/>
          <p:cNvCxnSpPr>
            <a:stCxn id="2932" idx="0"/>
          </p:cNvCxnSpPr>
          <p:nvPr/>
        </p:nvCxnSpPr>
        <p:spPr>
          <a:xfrm>
            <a:off x="6267521" y="1652759"/>
            <a:ext cx="0" cy="787500"/>
          </a:xfrm>
          <a:prstGeom prst="straightConnector1">
            <a:avLst/>
          </a:prstGeom>
          <a:noFill/>
          <a:ln w="9525" cap="flat" cmpd="sng">
            <a:solidFill>
              <a:srgbClr val="F97583"/>
            </a:solidFill>
            <a:prstDash val="solid"/>
            <a:round/>
            <a:headEnd type="none" w="med" len="med"/>
            <a:tailEnd type="none" w="med" len="med"/>
          </a:ln>
        </p:spPr>
      </p:cxnSp>
      <p:cxnSp>
        <p:nvCxnSpPr>
          <p:cNvPr id="2948" name="Google Shape;2948;p327"/>
          <p:cNvCxnSpPr/>
          <p:nvPr/>
        </p:nvCxnSpPr>
        <p:spPr>
          <a:xfrm>
            <a:off x="6267521" y="2557084"/>
            <a:ext cx="0" cy="911400"/>
          </a:xfrm>
          <a:prstGeom prst="straightConnector1">
            <a:avLst/>
          </a:prstGeom>
          <a:noFill/>
          <a:ln w="9525" cap="flat" cmpd="sng">
            <a:solidFill>
              <a:srgbClr val="F97583"/>
            </a:solidFill>
            <a:prstDash val="solid"/>
            <a:round/>
            <a:headEnd type="none" w="med" len="med"/>
            <a:tailEnd type="none" w="med" len="med"/>
          </a:ln>
        </p:spPr>
      </p:cxnSp>
      <p:cxnSp>
        <p:nvCxnSpPr>
          <p:cNvPr id="2949" name="Google Shape;2949;p327"/>
          <p:cNvCxnSpPr/>
          <p:nvPr/>
        </p:nvCxnSpPr>
        <p:spPr>
          <a:xfrm>
            <a:off x="6132238" y="2308617"/>
            <a:ext cx="231900" cy="0"/>
          </a:xfrm>
          <a:prstGeom prst="straightConnector1">
            <a:avLst/>
          </a:prstGeom>
          <a:noFill/>
          <a:ln w="9525" cap="flat" cmpd="sng">
            <a:solidFill>
              <a:srgbClr val="A371F7"/>
            </a:solidFill>
            <a:prstDash val="solid"/>
            <a:round/>
            <a:headEnd type="none" w="med" len="med"/>
            <a:tailEnd type="none" w="med" len="med"/>
          </a:ln>
        </p:spPr>
      </p:cxnSp>
      <p:cxnSp>
        <p:nvCxnSpPr>
          <p:cNvPr id="2950" name="Google Shape;2950;p327"/>
          <p:cNvCxnSpPr/>
          <p:nvPr/>
        </p:nvCxnSpPr>
        <p:spPr>
          <a:xfrm rot="-5400000">
            <a:off x="3946450" y="4071450"/>
            <a:ext cx="339300" cy="45300"/>
          </a:xfrm>
          <a:prstGeom prst="bentConnector4">
            <a:avLst>
              <a:gd name="adj1" fmla="val -607"/>
              <a:gd name="adj2" fmla="val -178532"/>
            </a:avLst>
          </a:prstGeom>
          <a:noFill/>
          <a:ln w="9525" cap="flat" cmpd="sng">
            <a:solidFill>
              <a:srgbClr val="3583EE"/>
            </a:solidFill>
            <a:prstDash val="solid"/>
            <a:round/>
            <a:headEnd type="none" w="med" len="med"/>
            <a:tailEnd type="none" w="med" len="med"/>
          </a:ln>
        </p:spPr>
      </p:cxnSp>
      <p:sp>
        <p:nvSpPr>
          <p:cNvPr id="2951" name="Google Shape;2951;p327"/>
          <p:cNvSpPr/>
          <p:nvPr/>
        </p:nvSpPr>
        <p:spPr>
          <a:xfrm rot="8100000">
            <a:off x="2899733" y="4472009"/>
            <a:ext cx="54730" cy="54730"/>
          </a:xfrm>
          <a:prstGeom prst="roundRect">
            <a:avLst>
              <a:gd name="adj" fmla="val 16667"/>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2" name="Google Shape;2952;p327"/>
          <p:cNvSpPr/>
          <p:nvPr/>
        </p:nvSpPr>
        <p:spPr>
          <a:xfrm rot="-5400000" flipH="1">
            <a:off x="3271543" y="4453619"/>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53" name="Google Shape;2953;p327"/>
          <p:cNvGrpSpPr/>
          <p:nvPr/>
        </p:nvGrpSpPr>
        <p:grpSpPr>
          <a:xfrm rot="-5400000" flipH="1">
            <a:off x="3293167" y="4481799"/>
            <a:ext cx="57802" cy="35149"/>
            <a:chOff x="2296450" y="2017078"/>
            <a:chExt cx="75975" cy="46200"/>
          </a:xfrm>
        </p:grpSpPr>
        <p:sp>
          <p:nvSpPr>
            <p:cNvPr id="2954" name="Google Shape;2954;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5" name="Google Shape;2955;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2956" name="Google Shape;2956;p327"/>
          <p:cNvCxnSpPr/>
          <p:nvPr/>
        </p:nvCxnSpPr>
        <p:spPr>
          <a:xfrm rot="10800000">
            <a:off x="2938650" y="4499363"/>
            <a:ext cx="371100" cy="0"/>
          </a:xfrm>
          <a:prstGeom prst="straightConnector1">
            <a:avLst/>
          </a:prstGeom>
          <a:noFill/>
          <a:ln w="9525" cap="flat" cmpd="sng">
            <a:solidFill>
              <a:srgbClr val="F97583"/>
            </a:solidFill>
            <a:prstDash val="solid"/>
            <a:round/>
            <a:headEnd type="none" w="med" len="med"/>
            <a:tailEnd type="none" w="med" len="med"/>
          </a:ln>
        </p:spPr>
      </p:cxnSp>
      <p:sp>
        <p:nvSpPr>
          <p:cNvPr id="2957" name="Google Shape;2957;p327"/>
          <p:cNvSpPr txBox="1"/>
          <p:nvPr/>
        </p:nvSpPr>
        <p:spPr>
          <a:xfrm>
            <a:off x="2791050" y="4530525"/>
            <a:ext cx="68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3rd party extension data</a:t>
            </a:r>
            <a:endParaRPr sz="600">
              <a:solidFill>
                <a:schemeClr val="lt1"/>
              </a:solidFill>
              <a:latin typeface="Inter"/>
              <a:ea typeface="Inter"/>
              <a:cs typeface="Inter"/>
              <a:sym typeface="Inter"/>
            </a:endParaRPr>
          </a:p>
        </p:txBody>
      </p:sp>
      <p:sp>
        <p:nvSpPr>
          <p:cNvPr id="2958" name="Google Shape;2958;p327"/>
          <p:cNvSpPr/>
          <p:nvPr/>
        </p:nvSpPr>
        <p:spPr>
          <a:xfrm>
            <a:off x="8178975" y="3749475"/>
            <a:ext cx="776700" cy="265500"/>
          </a:xfrm>
          <a:prstGeom prst="roundRect">
            <a:avLst>
              <a:gd name="adj" fmla="val 50000"/>
            </a:avLst>
          </a:prstGeom>
          <a:solidFill>
            <a:srgbClr val="414953"/>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59" name="Google Shape;2959;p327"/>
          <p:cNvSpPr txBox="1"/>
          <p:nvPr/>
        </p:nvSpPr>
        <p:spPr>
          <a:xfrm>
            <a:off x="8140725" y="3712875"/>
            <a:ext cx="853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3rd party</a:t>
            </a:r>
            <a:endParaRPr sz="1000">
              <a:solidFill>
                <a:schemeClr val="lt1"/>
              </a:solidFill>
              <a:latin typeface="Inter SemiBold"/>
              <a:ea typeface="Inter SemiBold"/>
              <a:cs typeface="Inter SemiBold"/>
              <a:sym typeface="Inter SemiBold"/>
            </a:endParaRPr>
          </a:p>
        </p:txBody>
      </p:sp>
      <p:sp>
        <p:nvSpPr>
          <p:cNvPr id="2960" name="Google Shape;2960;p327"/>
          <p:cNvSpPr/>
          <p:nvPr/>
        </p:nvSpPr>
        <p:spPr>
          <a:xfrm>
            <a:off x="6966763" y="3712875"/>
            <a:ext cx="1087500" cy="862500"/>
          </a:xfrm>
          <a:prstGeom prst="roundRect">
            <a:avLst>
              <a:gd name="adj" fmla="val 4809"/>
            </a:avLst>
          </a:prstGeom>
          <a:solidFill>
            <a:srgbClr val="424A53"/>
          </a:solidFill>
          <a:ln w="9525" cap="flat" cmpd="sng">
            <a:solidFill>
              <a:srgbClr val="0D1117"/>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61" name="Google Shape;2961;p327"/>
          <p:cNvSpPr/>
          <p:nvPr/>
        </p:nvSpPr>
        <p:spPr>
          <a:xfrm>
            <a:off x="7073227" y="3846263"/>
            <a:ext cx="874200" cy="244800"/>
          </a:xfrm>
          <a:prstGeom prst="roundRect">
            <a:avLst>
              <a:gd name="adj" fmla="val 18842"/>
            </a:avLst>
          </a:prstGeom>
          <a:solidFill>
            <a:srgbClr val="24292F"/>
          </a:solidFill>
          <a:ln w="9525" cap="flat" cmpd="sng">
            <a:solidFill>
              <a:srgbClr val="1B1F24"/>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62" name="Google Shape;2962;p327"/>
          <p:cNvSpPr/>
          <p:nvPr/>
        </p:nvSpPr>
        <p:spPr>
          <a:xfrm>
            <a:off x="7073227" y="4181138"/>
            <a:ext cx="874200" cy="244800"/>
          </a:xfrm>
          <a:prstGeom prst="roundRect">
            <a:avLst>
              <a:gd name="adj" fmla="val 17493"/>
            </a:avLst>
          </a:prstGeom>
          <a:solidFill>
            <a:srgbClr val="24292F"/>
          </a:solidFill>
          <a:ln w="9525" cap="flat" cmpd="sng">
            <a:solidFill>
              <a:srgbClr val="1B1F24"/>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63" name="Google Shape;2963;p327"/>
          <p:cNvSpPr txBox="1"/>
          <p:nvPr/>
        </p:nvSpPr>
        <p:spPr>
          <a:xfrm>
            <a:off x="6963608" y="3841013"/>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Extensions</a:t>
            </a:r>
            <a:endParaRPr sz="800">
              <a:solidFill>
                <a:schemeClr val="lt1"/>
              </a:solidFill>
              <a:latin typeface="Inter"/>
              <a:ea typeface="Inter"/>
              <a:cs typeface="Inter"/>
              <a:sym typeface="Inter"/>
            </a:endParaRPr>
          </a:p>
        </p:txBody>
      </p:sp>
      <p:sp>
        <p:nvSpPr>
          <p:cNvPr id="2964" name="Google Shape;2964;p327"/>
          <p:cNvSpPr txBox="1"/>
          <p:nvPr/>
        </p:nvSpPr>
        <p:spPr>
          <a:xfrm>
            <a:off x="6963440" y="4175888"/>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Skills</a:t>
            </a:r>
            <a:endParaRPr sz="800">
              <a:solidFill>
                <a:schemeClr val="lt1"/>
              </a:solidFill>
              <a:latin typeface="Inter"/>
              <a:ea typeface="Inter"/>
              <a:cs typeface="Inter"/>
              <a:sym typeface="Inter"/>
            </a:endParaRPr>
          </a:p>
        </p:txBody>
      </p:sp>
      <p:grpSp>
        <p:nvGrpSpPr>
          <p:cNvPr id="2965" name="Google Shape;2965;p327"/>
          <p:cNvGrpSpPr/>
          <p:nvPr/>
        </p:nvGrpSpPr>
        <p:grpSpPr>
          <a:xfrm>
            <a:off x="7463096" y="3466725"/>
            <a:ext cx="91500" cy="275109"/>
            <a:chOff x="7463096" y="3466725"/>
            <a:chExt cx="91500" cy="275109"/>
          </a:xfrm>
        </p:grpSpPr>
        <p:cxnSp>
          <p:nvCxnSpPr>
            <p:cNvPr id="2966" name="Google Shape;2966;p327"/>
            <p:cNvCxnSpPr/>
            <p:nvPr/>
          </p:nvCxnSpPr>
          <p:spPr>
            <a:xfrm rot="10800000">
              <a:off x="7509461" y="3466725"/>
              <a:ext cx="0" cy="235800"/>
            </a:xfrm>
            <a:prstGeom prst="straightConnector1">
              <a:avLst/>
            </a:prstGeom>
            <a:noFill/>
            <a:ln w="9525" cap="flat" cmpd="sng">
              <a:solidFill>
                <a:srgbClr val="F97583"/>
              </a:solidFill>
              <a:prstDash val="solid"/>
              <a:round/>
              <a:headEnd type="none" w="med" len="med"/>
              <a:tailEnd type="none" w="med" len="med"/>
            </a:ln>
          </p:spPr>
        </p:cxnSp>
        <p:sp>
          <p:nvSpPr>
            <p:cNvPr id="2967" name="Google Shape;2967;p327"/>
            <p:cNvSpPr/>
            <p:nvPr/>
          </p:nvSpPr>
          <p:spPr>
            <a:xfrm>
              <a:off x="7463096" y="3650334"/>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968" name="Google Shape;2968;p327"/>
            <p:cNvGrpSpPr/>
            <p:nvPr/>
          </p:nvGrpSpPr>
          <p:grpSpPr>
            <a:xfrm>
              <a:off x="7479949" y="3683284"/>
              <a:ext cx="57802" cy="35149"/>
              <a:chOff x="2296450" y="2017078"/>
              <a:chExt cx="75975" cy="46200"/>
            </a:xfrm>
          </p:grpSpPr>
          <p:sp>
            <p:nvSpPr>
              <p:cNvPr id="2969" name="Google Shape;2969;p327"/>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0" name="Google Shape;2970;p327"/>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Tree>
    <p:extLst>
      <p:ext uri="{BB962C8B-B14F-4D97-AF65-F5344CB8AC3E}">
        <p14:creationId xmlns:p14="http://schemas.microsoft.com/office/powerpoint/2010/main" val="31723384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GitHub Copilot Diagram 1">
  <p:cSld name="GitHub Copilot Diagram 1">
    <p:bg>
      <p:bgPr>
        <a:solidFill>
          <a:schemeClr val="dk1"/>
        </a:solidFill>
        <a:effectLst/>
      </p:bgPr>
    </p:bg>
    <p:spTree>
      <p:nvGrpSpPr>
        <p:cNvPr id="1" name="Shape 2971"/>
        <p:cNvGrpSpPr/>
        <p:nvPr/>
      </p:nvGrpSpPr>
      <p:grpSpPr>
        <a:xfrm>
          <a:off x="0" y="0"/>
          <a:ext cx="0" cy="0"/>
          <a:chOff x="0" y="0"/>
          <a:chExt cx="0" cy="0"/>
        </a:xfrm>
      </p:grpSpPr>
      <p:pic>
        <p:nvPicPr>
          <p:cNvPr id="2972" name="Google Shape;2972;p328"/>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3" name="Google Shape;2973;p328"/>
          <p:cNvPicPr preferRelativeResize="0"/>
          <p:nvPr/>
        </p:nvPicPr>
        <p:blipFill rotWithShape="1">
          <a:blip r:embed="rId2">
            <a:alphaModFix/>
          </a:blip>
          <a:srcRect l="-57167" t="50815" r="87679" b="56327"/>
          <a:stretch/>
        </p:blipFill>
        <p:spPr>
          <a:xfrm>
            <a:off x="4505200" y="19474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4" name="Google Shape;2974;p328"/>
          <p:cNvPicPr preferRelativeResize="0"/>
          <p:nvPr/>
        </p:nvPicPr>
        <p:blipFill rotWithShape="1">
          <a:blip r:embed="rId2">
            <a:alphaModFix/>
          </a:blip>
          <a:srcRect l="-53170" t="50126" r="93070" b="52100"/>
          <a:stretch/>
        </p:blipFill>
        <p:spPr>
          <a:xfrm>
            <a:off x="4613275" y="20701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5" name="Google Shape;2975;p328"/>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6" name="Google Shape;2976;p328"/>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2977" name="Google Shape;2977;p328"/>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2978" name="Google Shape;2978;p328"/>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79" name="Google Shape;2979;p328"/>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0" name="Google Shape;2980;p328"/>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2981" name="Google Shape;2981;p328"/>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2982" name="Google Shape;2982;p328"/>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3" name="Google Shape;2983;p328"/>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4" name="Google Shape;2984;p328"/>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5" name="Google Shape;2985;p328"/>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986" name="Google Shape;2986;p328"/>
          <p:cNvGrpSpPr/>
          <p:nvPr/>
        </p:nvGrpSpPr>
        <p:grpSpPr>
          <a:xfrm>
            <a:off x="3051970" y="894050"/>
            <a:ext cx="1149202" cy="545450"/>
            <a:chOff x="3173800" y="938875"/>
            <a:chExt cx="1149202" cy="545450"/>
          </a:xfrm>
        </p:grpSpPr>
        <p:sp>
          <p:nvSpPr>
            <p:cNvPr id="2987" name="Google Shape;2987;p328"/>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8" name="Google Shape;2988;p328"/>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9" name="Google Shape;2989;p328"/>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90" name="Google Shape;2990;p328"/>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991" name="Google Shape;2991;p328"/>
          <p:cNvSpPr/>
          <p:nvPr/>
        </p:nvSpPr>
        <p:spPr>
          <a:xfrm>
            <a:off x="8164050" y="3701325"/>
            <a:ext cx="7767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92" name="Google Shape;2992;p328"/>
          <p:cNvSpPr txBox="1"/>
          <p:nvPr/>
        </p:nvSpPr>
        <p:spPr>
          <a:xfrm>
            <a:off x="8125800" y="3664725"/>
            <a:ext cx="853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3rd party</a:t>
            </a:r>
            <a:endParaRPr sz="1000">
              <a:solidFill>
                <a:schemeClr val="lt1"/>
              </a:solidFill>
              <a:latin typeface="Inter SemiBold"/>
              <a:ea typeface="Inter SemiBold"/>
              <a:cs typeface="Inter SemiBold"/>
              <a:sym typeface="Inter SemiBold"/>
            </a:endParaRPr>
          </a:p>
        </p:txBody>
      </p:sp>
      <p:sp>
        <p:nvSpPr>
          <p:cNvPr id="2993" name="Google Shape;2993;p328"/>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2994" name="Google Shape;2994;p328"/>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2995" name="Google Shape;2995;p328"/>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2996" name="Google Shape;2996;p328"/>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2997" name="Google Shape;2997;p328"/>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2998" name="Google Shape;2998;p328"/>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2999" name="Google Shape;2999;p328"/>
          <p:cNvSpPr txBox="1"/>
          <p:nvPr/>
        </p:nvSpPr>
        <p:spPr>
          <a:xfrm>
            <a:off x="5172888"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000" name="Google Shape;3000;p328"/>
          <p:cNvSpPr txBox="1"/>
          <p:nvPr/>
        </p:nvSpPr>
        <p:spPr>
          <a:xfrm>
            <a:off x="6016575" y="8507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001" name="Google Shape;3001;p328"/>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002" name="Google Shape;3002;p328"/>
          <p:cNvSpPr txBox="1"/>
          <p:nvPr/>
        </p:nvSpPr>
        <p:spPr>
          <a:xfrm>
            <a:off x="6383875" y="193727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Data Storage</a:t>
            </a:r>
            <a:endParaRPr sz="800">
              <a:solidFill>
                <a:schemeClr val="lt1"/>
              </a:solidFill>
              <a:latin typeface="Inter"/>
              <a:ea typeface="Inter"/>
              <a:cs typeface="Inter"/>
              <a:sym typeface="Inter"/>
            </a:endParaRPr>
          </a:p>
        </p:txBody>
      </p:sp>
      <p:pic>
        <p:nvPicPr>
          <p:cNvPr id="3003" name="Google Shape;3003;p328"/>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004" name="Google Shape;3004;p328"/>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005" name="Google Shape;3005;p328"/>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06" name="Google Shape;3006;p328"/>
          <p:cNvPicPr preferRelativeResize="0"/>
          <p:nvPr/>
        </p:nvPicPr>
        <p:blipFill rotWithShape="1">
          <a:blip r:embed="rId2">
            <a:alphaModFix/>
          </a:blip>
          <a:srcRect l="-53170" t="46533" r="93070" b="55693"/>
          <a:stretch/>
        </p:blipFill>
        <p:spPr>
          <a:xfrm>
            <a:off x="4617238" y="23675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007" name="Google Shape;3007;p328"/>
          <p:cNvSpPr txBox="1"/>
          <p:nvPr/>
        </p:nvSpPr>
        <p:spPr>
          <a:xfrm>
            <a:off x="4601525" y="20512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grpSp>
        <p:nvGrpSpPr>
          <p:cNvPr id="3008" name="Google Shape;3008;p328"/>
          <p:cNvGrpSpPr/>
          <p:nvPr/>
        </p:nvGrpSpPr>
        <p:grpSpPr>
          <a:xfrm>
            <a:off x="6970652" y="3702525"/>
            <a:ext cx="1087544" cy="1098300"/>
            <a:chOff x="7118900" y="3389900"/>
            <a:chExt cx="967050" cy="1098300"/>
          </a:xfrm>
        </p:grpSpPr>
        <p:sp>
          <p:nvSpPr>
            <p:cNvPr id="3009" name="Google Shape;3009;p328"/>
            <p:cNvSpPr/>
            <p:nvPr/>
          </p:nvSpPr>
          <p:spPr>
            <a:xfrm>
              <a:off x="7118900" y="3389900"/>
              <a:ext cx="9669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10" name="Google Shape;3010;p328"/>
            <p:cNvSpPr/>
            <p:nvPr/>
          </p:nvSpPr>
          <p:spPr>
            <a:xfrm>
              <a:off x="7213700" y="3649213"/>
              <a:ext cx="7773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11" name="Google Shape;3011;p328"/>
            <p:cNvSpPr/>
            <p:nvPr/>
          </p:nvSpPr>
          <p:spPr>
            <a:xfrm>
              <a:off x="7213700" y="3984088"/>
              <a:ext cx="7773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12" name="Google Shape;3012;p328"/>
            <p:cNvSpPr txBox="1"/>
            <p:nvPr/>
          </p:nvSpPr>
          <p:spPr>
            <a:xfrm>
              <a:off x="7119050" y="3649225"/>
              <a:ext cx="9669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Extensions</a:t>
              </a:r>
              <a:endParaRPr sz="800">
                <a:solidFill>
                  <a:schemeClr val="lt1"/>
                </a:solidFill>
                <a:latin typeface="Inter"/>
                <a:ea typeface="Inter"/>
                <a:cs typeface="Inter"/>
                <a:sym typeface="Inter"/>
              </a:endParaRPr>
            </a:p>
          </p:txBody>
        </p:sp>
        <p:sp>
          <p:nvSpPr>
            <p:cNvPr id="3013" name="Google Shape;3013;p328"/>
            <p:cNvSpPr txBox="1"/>
            <p:nvPr/>
          </p:nvSpPr>
          <p:spPr>
            <a:xfrm>
              <a:off x="7118900" y="3984100"/>
              <a:ext cx="9669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Skills</a:t>
              </a:r>
              <a:endParaRPr sz="800">
                <a:solidFill>
                  <a:schemeClr val="lt1"/>
                </a:solidFill>
                <a:latin typeface="Inter"/>
                <a:ea typeface="Inter"/>
                <a:cs typeface="Inter"/>
                <a:sym typeface="Inter"/>
              </a:endParaRPr>
            </a:p>
          </p:txBody>
        </p:sp>
      </p:grpSp>
      <p:sp>
        <p:nvSpPr>
          <p:cNvPr id="3014" name="Google Shape;3014;p328"/>
          <p:cNvSpPr txBox="1"/>
          <p:nvPr/>
        </p:nvSpPr>
        <p:spPr>
          <a:xfrm>
            <a:off x="4599463" y="23615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pic>
        <p:nvPicPr>
          <p:cNvPr id="3015" name="Google Shape;3015;p328"/>
          <p:cNvPicPr preferRelativeResize="0"/>
          <p:nvPr/>
        </p:nvPicPr>
        <p:blipFill rotWithShape="1">
          <a:blip r:embed="rId2">
            <a:alphaModFix/>
          </a:blip>
          <a:srcRect l="24713" t="51910" r="15187" b="50316"/>
          <a:stretch/>
        </p:blipFill>
        <p:spPr>
          <a:xfrm>
            <a:off x="6470425" y="2187738"/>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016" name="Google Shape;3016;p328"/>
          <p:cNvPicPr preferRelativeResize="0"/>
          <p:nvPr/>
        </p:nvPicPr>
        <p:blipFill rotWithShape="1">
          <a:blip r:embed="rId2">
            <a:alphaModFix/>
          </a:blip>
          <a:srcRect l="25277" t="50446" r="14622" b="51780"/>
          <a:stretch/>
        </p:blipFill>
        <p:spPr>
          <a:xfrm>
            <a:off x="6470425" y="2483706"/>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017" name="Google Shape;3017;p328"/>
          <p:cNvPicPr preferRelativeResize="0"/>
          <p:nvPr/>
        </p:nvPicPr>
        <p:blipFill rotWithShape="1">
          <a:blip r:embed="rId2">
            <a:alphaModFix/>
          </a:blip>
          <a:srcRect l="24562" t="47753" r="15337" b="54473"/>
          <a:stretch/>
        </p:blipFill>
        <p:spPr>
          <a:xfrm>
            <a:off x="6470425" y="27796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018" name="Google Shape;3018;p328"/>
          <p:cNvSpPr txBox="1"/>
          <p:nvPr/>
        </p:nvSpPr>
        <p:spPr>
          <a:xfrm>
            <a:off x="6458450" y="218561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Analytical</a:t>
            </a:r>
            <a:endParaRPr sz="600">
              <a:solidFill>
                <a:schemeClr val="lt1"/>
              </a:solidFill>
              <a:latin typeface="Inter"/>
              <a:ea typeface="Inter"/>
              <a:cs typeface="Inter"/>
              <a:sym typeface="Inter"/>
            </a:endParaRPr>
          </a:p>
        </p:txBody>
      </p:sp>
      <p:sp>
        <p:nvSpPr>
          <p:cNvPr id="3019" name="Google Shape;3019;p328"/>
          <p:cNvSpPr txBox="1"/>
          <p:nvPr/>
        </p:nvSpPr>
        <p:spPr>
          <a:xfrm>
            <a:off x="6456625" y="248266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Operational (28d)</a:t>
            </a:r>
            <a:endParaRPr sz="600">
              <a:solidFill>
                <a:schemeClr val="lt1"/>
              </a:solidFill>
              <a:latin typeface="Inter"/>
              <a:ea typeface="Inter"/>
              <a:cs typeface="Inter"/>
              <a:sym typeface="Inter"/>
            </a:endParaRPr>
          </a:p>
        </p:txBody>
      </p:sp>
      <p:sp>
        <p:nvSpPr>
          <p:cNvPr id="3020" name="Google Shape;3020;p328"/>
          <p:cNvSpPr txBox="1"/>
          <p:nvPr/>
        </p:nvSpPr>
        <p:spPr>
          <a:xfrm>
            <a:off x="6456625" y="2772575"/>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Troubleshooting (14d)</a:t>
            </a:r>
            <a:endParaRPr sz="600">
              <a:solidFill>
                <a:schemeClr val="lt1"/>
              </a:solidFill>
              <a:latin typeface="Inter"/>
              <a:ea typeface="Inter"/>
              <a:cs typeface="Inter"/>
              <a:sym typeface="Inter"/>
            </a:endParaRPr>
          </a:p>
        </p:txBody>
      </p:sp>
      <p:pic>
        <p:nvPicPr>
          <p:cNvPr id="3021" name="Google Shape;3021;p328"/>
          <p:cNvPicPr preferRelativeResize="0"/>
          <p:nvPr/>
        </p:nvPicPr>
        <p:blipFill rotWithShape="1">
          <a:blip r:embed="rId2">
            <a:alphaModFix/>
          </a:blip>
          <a:srcRect l="53942" t="50248" r="20925" b="51977"/>
          <a:stretch/>
        </p:blipFill>
        <p:spPr>
          <a:xfrm>
            <a:off x="4505250" y="2874500"/>
            <a:ext cx="658500" cy="244800"/>
          </a:xfrm>
          <a:prstGeom prst="roundRect">
            <a:avLst>
              <a:gd name="adj" fmla="val 17616"/>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022" name="Google Shape;3022;p328"/>
          <p:cNvPicPr preferRelativeResize="0"/>
          <p:nvPr/>
        </p:nvPicPr>
        <p:blipFill rotWithShape="1">
          <a:blip r:embed="rId2">
            <a:alphaModFix/>
          </a:blip>
          <a:srcRect l="72197" t="51104" r="-10304" b="51104"/>
          <a:stretch/>
        </p:blipFill>
        <p:spPr>
          <a:xfrm>
            <a:off x="5234800" y="2874500"/>
            <a:ext cx="903300" cy="244800"/>
          </a:xfrm>
          <a:prstGeom prst="roundRect">
            <a:avLst>
              <a:gd name="adj" fmla="val 2032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023" name="Google Shape;3023;p328"/>
          <p:cNvSpPr txBox="1"/>
          <p:nvPr/>
        </p:nvSpPr>
        <p:spPr>
          <a:xfrm>
            <a:off x="4457850" y="2872425"/>
            <a:ext cx="7533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Intent Analysis</a:t>
            </a:r>
            <a:endParaRPr sz="600">
              <a:solidFill>
                <a:schemeClr val="lt1"/>
              </a:solidFill>
              <a:latin typeface="Inter"/>
              <a:ea typeface="Inter"/>
              <a:cs typeface="Inter"/>
              <a:sym typeface="Inter"/>
            </a:endParaRPr>
          </a:p>
        </p:txBody>
      </p:sp>
      <p:sp>
        <p:nvSpPr>
          <p:cNvPr id="3024" name="Google Shape;3024;p328"/>
          <p:cNvSpPr txBox="1"/>
          <p:nvPr/>
        </p:nvSpPr>
        <p:spPr>
          <a:xfrm>
            <a:off x="5203000" y="2855425"/>
            <a:ext cx="9669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Response Evaluation</a:t>
            </a:r>
            <a:endParaRPr sz="600">
              <a:solidFill>
                <a:schemeClr val="lt1"/>
              </a:solidFill>
              <a:latin typeface="Inter"/>
              <a:ea typeface="Inter"/>
              <a:cs typeface="Inter"/>
              <a:sym typeface="Inter"/>
            </a:endParaRPr>
          </a:p>
        </p:txBody>
      </p:sp>
      <p:sp>
        <p:nvSpPr>
          <p:cNvPr id="3025" name="Google Shape;3025;p328"/>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26" name="Google Shape;3026;p328"/>
          <p:cNvGrpSpPr/>
          <p:nvPr/>
        </p:nvGrpSpPr>
        <p:grpSpPr>
          <a:xfrm>
            <a:off x="2173500" y="2326250"/>
            <a:ext cx="91500" cy="91500"/>
            <a:chOff x="2173500" y="2173850"/>
            <a:chExt cx="91500" cy="91500"/>
          </a:xfrm>
        </p:grpSpPr>
        <p:sp>
          <p:nvSpPr>
            <p:cNvPr id="3027" name="Google Shape;3027;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28" name="Google Shape;3028;p328"/>
            <p:cNvGrpSpPr/>
            <p:nvPr/>
          </p:nvGrpSpPr>
          <p:grpSpPr>
            <a:xfrm>
              <a:off x="2190354" y="2206800"/>
              <a:ext cx="57802" cy="35149"/>
              <a:chOff x="2296450" y="2017078"/>
              <a:chExt cx="75975" cy="46200"/>
            </a:xfrm>
          </p:grpSpPr>
          <p:sp>
            <p:nvSpPr>
              <p:cNvPr id="3029" name="Google Shape;3029;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0" name="Google Shape;3030;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31" name="Google Shape;3031;p328"/>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032" name="Google Shape;3032;p328"/>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033" name="Google Shape;3033;p328"/>
          <p:cNvGrpSpPr/>
          <p:nvPr/>
        </p:nvGrpSpPr>
        <p:grpSpPr>
          <a:xfrm rot="5400000">
            <a:off x="7929086" y="2494831"/>
            <a:ext cx="91500" cy="91500"/>
            <a:chOff x="2173500" y="2173850"/>
            <a:chExt cx="91500" cy="91500"/>
          </a:xfrm>
        </p:grpSpPr>
        <p:sp>
          <p:nvSpPr>
            <p:cNvPr id="3034" name="Google Shape;3034;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35" name="Google Shape;3035;p328"/>
            <p:cNvGrpSpPr/>
            <p:nvPr/>
          </p:nvGrpSpPr>
          <p:grpSpPr>
            <a:xfrm>
              <a:off x="2190354" y="2206800"/>
              <a:ext cx="57802" cy="35149"/>
              <a:chOff x="2296450" y="2017078"/>
              <a:chExt cx="75975" cy="46200"/>
            </a:xfrm>
          </p:grpSpPr>
          <p:sp>
            <p:nvSpPr>
              <p:cNvPr id="3036" name="Google Shape;3036;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7" name="Google Shape;3037;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38" name="Google Shape;3038;p328"/>
          <p:cNvCxnSpPr>
            <a:endCxn id="3034"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039" name="Google Shape;3039;p328"/>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40" name="Google Shape;3040;p328"/>
          <p:cNvGrpSpPr/>
          <p:nvPr/>
        </p:nvGrpSpPr>
        <p:grpSpPr>
          <a:xfrm>
            <a:off x="5275921" y="1914922"/>
            <a:ext cx="91500" cy="91500"/>
            <a:chOff x="2173500" y="2173850"/>
            <a:chExt cx="91500" cy="91500"/>
          </a:xfrm>
        </p:grpSpPr>
        <p:sp>
          <p:nvSpPr>
            <p:cNvPr id="3041" name="Google Shape;3041;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42" name="Google Shape;3042;p328"/>
            <p:cNvGrpSpPr/>
            <p:nvPr/>
          </p:nvGrpSpPr>
          <p:grpSpPr>
            <a:xfrm>
              <a:off x="2190354" y="2206800"/>
              <a:ext cx="57802" cy="35149"/>
              <a:chOff x="2296450" y="2017078"/>
              <a:chExt cx="75975" cy="46200"/>
            </a:xfrm>
          </p:grpSpPr>
          <p:sp>
            <p:nvSpPr>
              <p:cNvPr id="3043" name="Google Shape;3043;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4" name="Google Shape;3044;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045" name="Google Shape;3045;p328"/>
          <p:cNvGrpSpPr/>
          <p:nvPr/>
        </p:nvGrpSpPr>
        <p:grpSpPr>
          <a:xfrm rot="10800000" flipH="1">
            <a:off x="5275921" y="1561247"/>
            <a:ext cx="91500" cy="91500"/>
            <a:chOff x="2173500" y="2173850"/>
            <a:chExt cx="91500" cy="91500"/>
          </a:xfrm>
        </p:grpSpPr>
        <p:sp>
          <p:nvSpPr>
            <p:cNvPr id="3046" name="Google Shape;3046;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47" name="Google Shape;3047;p328"/>
            <p:cNvGrpSpPr/>
            <p:nvPr/>
          </p:nvGrpSpPr>
          <p:grpSpPr>
            <a:xfrm>
              <a:off x="2190354" y="2206800"/>
              <a:ext cx="57802" cy="35149"/>
              <a:chOff x="2296450" y="2017078"/>
              <a:chExt cx="75975" cy="46200"/>
            </a:xfrm>
          </p:grpSpPr>
          <p:sp>
            <p:nvSpPr>
              <p:cNvPr id="3048" name="Google Shape;3048;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9" name="Google Shape;3049;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50" name="Google Shape;3050;p328"/>
          <p:cNvCxnSpPr>
            <a:stCxn id="3046" idx="0"/>
            <a:endCxn id="3041" idx="0"/>
          </p:cNvCxnSpPr>
          <p:nvPr/>
        </p:nvCxnSpPr>
        <p:spPr>
          <a:xfrm>
            <a:off x="5321671" y="1652747"/>
            <a:ext cx="0" cy="262200"/>
          </a:xfrm>
          <a:prstGeom prst="straightConnector1">
            <a:avLst/>
          </a:prstGeom>
          <a:noFill/>
          <a:ln w="9525" cap="flat" cmpd="sng">
            <a:solidFill>
              <a:srgbClr val="3583EE"/>
            </a:solidFill>
            <a:prstDash val="solid"/>
            <a:round/>
            <a:headEnd type="none" w="med" len="med"/>
            <a:tailEnd type="none" w="med" len="med"/>
          </a:ln>
        </p:spPr>
      </p:cxnSp>
      <p:sp>
        <p:nvSpPr>
          <p:cNvPr id="3051" name="Google Shape;3051;p328"/>
          <p:cNvSpPr/>
          <p:nvPr/>
        </p:nvSpPr>
        <p:spPr>
          <a:xfrm rot="2700000">
            <a:off x="4476460" y="23015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52" name="Google Shape;3052;p328"/>
          <p:cNvGrpSpPr/>
          <p:nvPr/>
        </p:nvGrpSpPr>
        <p:grpSpPr>
          <a:xfrm rot="5400000">
            <a:off x="4214093" y="2283185"/>
            <a:ext cx="91500" cy="91500"/>
            <a:chOff x="2173500" y="2173850"/>
            <a:chExt cx="91500" cy="91500"/>
          </a:xfrm>
        </p:grpSpPr>
        <p:sp>
          <p:nvSpPr>
            <p:cNvPr id="3053" name="Google Shape;3053;p328"/>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54" name="Google Shape;3054;p328"/>
            <p:cNvGrpSpPr/>
            <p:nvPr/>
          </p:nvGrpSpPr>
          <p:grpSpPr>
            <a:xfrm>
              <a:off x="2190354" y="2206800"/>
              <a:ext cx="57802" cy="35149"/>
              <a:chOff x="2296450" y="2017078"/>
              <a:chExt cx="75975" cy="46200"/>
            </a:xfrm>
          </p:grpSpPr>
          <p:sp>
            <p:nvSpPr>
              <p:cNvPr id="3055" name="Google Shape;3055;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6" name="Google Shape;3056;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57" name="Google Shape;3057;p328"/>
          <p:cNvCxnSpPr>
            <a:stCxn id="3053" idx="0"/>
          </p:cNvCxnSpPr>
          <p:nvPr/>
        </p:nvCxnSpPr>
        <p:spPr>
          <a:xfrm>
            <a:off x="4305593" y="2328935"/>
            <a:ext cx="175500" cy="0"/>
          </a:xfrm>
          <a:prstGeom prst="straightConnector1">
            <a:avLst/>
          </a:prstGeom>
          <a:noFill/>
          <a:ln w="9525" cap="flat" cmpd="sng">
            <a:solidFill>
              <a:srgbClr val="3FB950"/>
            </a:solidFill>
            <a:prstDash val="solid"/>
            <a:round/>
            <a:headEnd type="none" w="med" len="med"/>
            <a:tailEnd type="none" w="med" len="med"/>
          </a:ln>
        </p:spPr>
      </p:cxnSp>
      <p:sp>
        <p:nvSpPr>
          <p:cNvPr id="3058" name="Google Shape;3058;p328"/>
          <p:cNvSpPr/>
          <p:nvPr/>
        </p:nvSpPr>
        <p:spPr>
          <a:xfrm rot="2700000">
            <a:off x="6119610" y="22817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59" name="Google Shape;3059;p328"/>
          <p:cNvGrpSpPr/>
          <p:nvPr/>
        </p:nvGrpSpPr>
        <p:grpSpPr>
          <a:xfrm rot="-5400000">
            <a:off x="6329889" y="2264433"/>
            <a:ext cx="91500" cy="91500"/>
            <a:chOff x="2173500" y="2173850"/>
            <a:chExt cx="91500" cy="91500"/>
          </a:xfrm>
        </p:grpSpPr>
        <p:sp>
          <p:nvSpPr>
            <p:cNvPr id="3060" name="Google Shape;3060;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61" name="Google Shape;3061;p328"/>
            <p:cNvGrpSpPr/>
            <p:nvPr/>
          </p:nvGrpSpPr>
          <p:grpSpPr>
            <a:xfrm>
              <a:off x="2190354" y="2206800"/>
              <a:ext cx="57802" cy="35149"/>
              <a:chOff x="2296450" y="2017078"/>
              <a:chExt cx="75975" cy="46200"/>
            </a:xfrm>
          </p:grpSpPr>
          <p:sp>
            <p:nvSpPr>
              <p:cNvPr id="3062" name="Google Shape;3062;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3" name="Google Shape;3063;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64" name="Google Shape;3064;p328"/>
          <p:cNvCxnSpPr/>
          <p:nvPr/>
        </p:nvCxnSpPr>
        <p:spPr>
          <a:xfrm>
            <a:off x="6132238" y="2308617"/>
            <a:ext cx="231900" cy="0"/>
          </a:xfrm>
          <a:prstGeom prst="straightConnector1">
            <a:avLst/>
          </a:prstGeom>
          <a:noFill/>
          <a:ln w="9525" cap="flat" cmpd="sng">
            <a:solidFill>
              <a:srgbClr val="A371F7"/>
            </a:solidFill>
            <a:prstDash val="solid"/>
            <a:round/>
            <a:headEnd type="none" w="med" len="med"/>
            <a:tailEnd type="none" w="med" len="med"/>
          </a:ln>
        </p:spPr>
      </p:cxnSp>
      <p:grpSp>
        <p:nvGrpSpPr>
          <p:cNvPr id="3065" name="Google Shape;3065;p328"/>
          <p:cNvGrpSpPr/>
          <p:nvPr/>
        </p:nvGrpSpPr>
        <p:grpSpPr>
          <a:xfrm>
            <a:off x="4761471" y="2825572"/>
            <a:ext cx="91500" cy="91500"/>
            <a:chOff x="2173500" y="2173850"/>
            <a:chExt cx="91500" cy="91500"/>
          </a:xfrm>
        </p:grpSpPr>
        <p:sp>
          <p:nvSpPr>
            <p:cNvPr id="3066" name="Google Shape;3066;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67" name="Google Shape;3067;p328"/>
            <p:cNvGrpSpPr/>
            <p:nvPr/>
          </p:nvGrpSpPr>
          <p:grpSpPr>
            <a:xfrm>
              <a:off x="2190354" y="2206800"/>
              <a:ext cx="57802" cy="35149"/>
              <a:chOff x="2296450" y="2017078"/>
              <a:chExt cx="75975" cy="46200"/>
            </a:xfrm>
          </p:grpSpPr>
          <p:sp>
            <p:nvSpPr>
              <p:cNvPr id="3068" name="Google Shape;3068;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9" name="Google Shape;3069;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070" name="Google Shape;3070;p328"/>
          <p:cNvSpPr/>
          <p:nvPr/>
        </p:nvSpPr>
        <p:spPr>
          <a:xfrm rot="2700000">
            <a:off x="5246135" y="26744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1" name="Google Shape;3071;p328"/>
          <p:cNvSpPr/>
          <p:nvPr/>
        </p:nvSpPr>
        <p:spPr>
          <a:xfrm rot="2700000">
            <a:off x="5659085" y="2843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72" name="Google Shape;3072;p328"/>
          <p:cNvGrpSpPr/>
          <p:nvPr/>
        </p:nvGrpSpPr>
        <p:grpSpPr>
          <a:xfrm rot="10800000">
            <a:off x="5321671" y="2653359"/>
            <a:ext cx="91500" cy="91500"/>
            <a:chOff x="2173500" y="2173850"/>
            <a:chExt cx="91500" cy="91500"/>
          </a:xfrm>
        </p:grpSpPr>
        <p:sp>
          <p:nvSpPr>
            <p:cNvPr id="3073" name="Google Shape;3073;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74" name="Google Shape;3074;p328"/>
            <p:cNvGrpSpPr/>
            <p:nvPr/>
          </p:nvGrpSpPr>
          <p:grpSpPr>
            <a:xfrm>
              <a:off x="2190354" y="2206800"/>
              <a:ext cx="57802" cy="35149"/>
              <a:chOff x="2296450" y="2017078"/>
              <a:chExt cx="75975" cy="46200"/>
            </a:xfrm>
          </p:grpSpPr>
          <p:sp>
            <p:nvSpPr>
              <p:cNvPr id="3075" name="Google Shape;3075;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6" name="Google Shape;3076;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077" name="Google Shape;3077;p328"/>
          <p:cNvGrpSpPr/>
          <p:nvPr/>
        </p:nvGrpSpPr>
        <p:grpSpPr>
          <a:xfrm>
            <a:off x="4800425" y="2733972"/>
            <a:ext cx="475500" cy="99075"/>
            <a:chOff x="4802375" y="2575372"/>
            <a:chExt cx="475500" cy="99075"/>
          </a:xfrm>
        </p:grpSpPr>
        <p:cxnSp>
          <p:nvCxnSpPr>
            <p:cNvPr id="3078" name="Google Shape;3078;p328"/>
            <p:cNvCxnSpPr/>
            <p:nvPr/>
          </p:nvCxnSpPr>
          <p:spPr>
            <a:xfrm rot="10800000">
              <a:off x="4807221" y="2622547"/>
              <a:ext cx="0" cy="51900"/>
            </a:xfrm>
            <a:prstGeom prst="straightConnector1">
              <a:avLst/>
            </a:prstGeom>
            <a:noFill/>
            <a:ln w="9525" cap="flat" cmpd="sng">
              <a:solidFill>
                <a:srgbClr val="3583EE"/>
              </a:solidFill>
              <a:prstDash val="solid"/>
              <a:round/>
              <a:headEnd type="none" w="med" len="med"/>
              <a:tailEnd type="none" w="med" len="med"/>
            </a:ln>
          </p:spPr>
        </p:cxnSp>
        <p:cxnSp>
          <p:nvCxnSpPr>
            <p:cNvPr id="3079" name="Google Shape;3079;p328"/>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080" name="Google Shape;3080;p328"/>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3081" name="Google Shape;3081;p328"/>
          <p:cNvGrpSpPr/>
          <p:nvPr/>
        </p:nvGrpSpPr>
        <p:grpSpPr>
          <a:xfrm flipH="1">
            <a:off x="5359060" y="2724450"/>
            <a:ext cx="331233" cy="125525"/>
            <a:chOff x="4802375" y="2575372"/>
            <a:chExt cx="475500" cy="125525"/>
          </a:xfrm>
        </p:grpSpPr>
        <p:cxnSp>
          <p:nvCxnSpPr>
            <p:cNvPr id="3082" name="Google Shape;3082;p328"/>
            <p:cNvCxnSpPr/>
            <p:nvPr/>
          </p:nvCxnSpPr>
          <p:spPr>
            <a:xfrm rot="10800000">
              <a:off x="4807211" y="2618397"/>
              <a:ext cx="0" cy="82500"/>
            </a:xfrm>
            <a:prstGeom prst="straightConnector1">
              <a:avLst/>
            </a:prstGeom>
            <a:noFill/>
            <a:ln w="9525" cap="flat" cmpd="sng">
              <a:solidFill>
                <a:srgbClr val="3583EE"/>
              </a:solidFill>
              <a:prstDash val="solid"/>
              <a:round/>
              <a:headEnd type="none" w="med" len="med"/>
              <a:tailEnd type="none" w="med" len="med"/>
            </a:ln>
          </p:spPr>
        </p:cxnSp>
        <p:cxnSp>
          <p:nvCxnSpPr>
            <p:cNvPr id="3083" name="Google Shape;3083;p328"/>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084" name="Google Shape;3084;p328"/>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sp>
        <p:nvSpPr>
          <p:cNvPr id="3085" name="Google Shape;3085;p328"/>
          <p:cNvSpPr/>
          <p:nvPr/>
        </p:nvSpPr>
        <p:spPr>
          <a:xfrm>
            <a:off x="163750" y="4161625"/>
            <a:ext cx="26544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86" name="Google Shape;3086;p328"/>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087" name="Google Shape;3087;p328"/>
          <p:cNvGrpSpPr/>
          <p:nvPr/>
        </p:nvGrpSpPr>
        <p:grpSpPr>
          <a:xfrm>
            <a:off x="271173" y="4452369"/>
            <a:ext cx="474645" cy="91500"/>
            <a:chOff x="327448" y="4496432"/>
            <a:chExt cx="474645" cy="91500"/>
          </a:xfrm>
        </p:grpSpPr>
        <p:sp>
          <p:nvSpPr>
            <p:cNvPr id="3088" name="Google Shape;3088;p328"/>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89" name="Google Shape;3089;p328"/>
            <p:cNvGrpSpPr/>
            <p:nvPr/>
          </p:nvGrpSpPr>
          <p:grpSpPr>
            <a:xfrm rot="-5400000" flipH="1">
              <a:off x="710593" y="4496432"/>
              <a:ext cx="91500" cy="91500"/>
              <a:chOff x="2173500" y="2173850"/>
              <a:chExt cx="91500" cy="91500"/>
            </a:xfrm>
          </p:grpSpPr>
          <p:sp>
            <p:nvSpPr>
              <p:cNvPr id="3090" name="Google Shape;3090;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91" name="Google Shape;3091;p328"/>
              <p:cNvGrpSpPr/>
              <p:nvPr/>
            </p:nvGrpSpPr>
            <p:grpSpPr>
              <a:xfrm>
                <a:off x="2190354" y="2206800"/>
                <a:ext cx="57802" cy="35149"/>
                <a:chOff x="2296450" y="2017078"/>
                <a:chExt cx="75975" cy="46200"/>
              </a:xfrm>
            </p:grpSpPr>
            <p:sp>
              <p:nvSpPr>
                <p:cNvPr id="3092" name="Google Shape;3092;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3" name="Google Shape;3093;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094" name="Google Shape;3094;p328"/>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095" name="Google Shape;3095;p328"/>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096" name="Google Shape;3096;p328"/>
          <p:cNvGrpSpPr/>
          <p:nvPr/>
        </p:nvGrpSpPr>
        <p:grpSpPr>
          <a:xfrm>
            <a:off x="873273" y="4452369"/>
            <a:ext cx="474645" cy="91500"/>
            <a:chOff x="966923" y="4483757"/>
            <a:chExt cx="474645" cy="91500"/>
          </a:xfrm>
        </p:grpSpPr>
        <p:sp>
          <p:nvSpPr>
            <p:cNvPr id="3097" name="Google Shape;3097;p328"/>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098" name="Google Shape;3098;p328"/>
            <p:cNvGrpSpPr/>
            <p:nvPr/>
          </p:nvGrpSpPr>
          <p:grpSpPr>
            <a:xfrm rot="-5400000" flipH="1">
              <a:off x="1350068" y="4483757"/>
              <a:ext cx="91500" cy="91500"/>
              <a:chOff x="2173500" y="2173850"/>
              <a:chExt cx="91500" cy="91500"/>
            </a:xfrm>
          </p:grpSpPr>
          <p:sp>
            <p:nvSpPr>
              <p:cNvPr id="3099" name="Google Shape;3099;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00" name="Google Shape;3100;p328"/>
              <p:cNvGrpSpPr/>
              <p:nvPr/>
            </p:nvGrpSpPr>
            <p:grpSpPr>
              <a:xfrm>
                <a:off x="2190354" y="2206800"/>
                <a:ext cx="57802" cy="35149"/>
                <a:chOff x="2296450" y="2017078"/>
                <a:chExt cx="75975" cy="46200"/>
              </a:xfrm>
            </p:grpSpPr>
            <p:sp>
              <p:nvSpPr>
                <p:cNvPr id="3101" name="Google Shape;3101;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02" name="Google Shape;3102;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03" name="Google Shape;3103;p328"/>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104" name="Google Shape;3104;p328"/>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105" name="Google Shape;3105;p328"/>
          <p:cNvGrpSpPr/>
          <p:nvPr/>
        </p:nvGrpSpPr>
        <p:grpSpPr>
          <a:xfrm>
            <a:off x="1551573" y="4452369"/>
            <a:ext cx="474645" cy="91500"/>
            <a:chOff x="1652423" y="4483757"/>
            <a:chExt cx="474645" cy="91500"/>
          </a:xfrm>
        </p:grpSpPr>
        <p:sp>
          <p:nvSpPr>
            <p:cNvPr id="3106" name="Google Shape;3106;p328"/>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07" name="Google Shape;3107;p328"/>
            <p:cNvGrpSpPr/>
            <p:nvPr/>
          </p:nvGrpSpPr>
          <p:grpSpPr>
            <a:xfrm rot="-5400000" flipH="1">
              <a:off x="2035568" y="4483757"/>
              <a:ext cx="91500" cy="91500"/>
              <a:chOff x="2173500" y="2173850"/>
              <a:chExt cx="91500" cy="91500"/>
            </a:xfrm>
          </p:grpSpPr>
          <p:sp>
            <p:nvSpPr>
              <p:cNvPr id="3108" name="Google Shape;3108;p328"/>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09" name="Google Shape;3109;p328"/>
              <p:cNvGrpSpPr/>
              <p:nvPr/>
            </p:nvGrpSpPr>
            <p:grpSpPr>
              <a:xfrm>
                <a:off x="2190354" y="2206800"/>
                <a:ext cx="57802" cy="35149"/>
                <a:chOff x="2296450" y="2017078"/>
                <a:chExt cx="75975" cy="46200"/>
              </a:xfrm>
            </p:grpSpPr>
            <p:sp>
              <p:nvSpPr>
                <p:cNvPr id="3110" name="Google Shape;3110;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1" name="Google Shape;3111;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12" name="Google Shape;3112;p328"/>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113" name="Google Shape;3113;p328"/>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114" name="Google Shape;3114;p328"/>
          <p:cNvGrpSpPr/>
          <p:nvPr/>
        </p:nvGrpSpPr>
        <p:grpSpPr>
          <a:xfrm>
            <a:off x="2229873" y="4452369"/>
            <a:ext cx="474645" cy="91500"/>
            <a:chOff x="2362348" y="4483757"/>
            <a:chExt cx="474645" cy="91500"/>
          </a:xfrm>
        </p:grpSpPr>
        <p:sp>
          <p:nvSpPr>
            <p:cNvPr id="3115" name="Google Shape;3115;p328"/>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16" name="Google Shape;3116;p328"/>
            <p:cNvGrpSpPr/>
            <p:nvPr/>
          </p:nvGrpSpPr>
          <p:grpSpPr>
            <a:xfrm rot="-5400000" flipH="1">
              <a:off x="2745493" y="4483757"/>
              <a:ext cx="91500" cy="91500"/>
              <a:chOff x="2173500" y="2173850"/>
              <a:chExt cx="91500" cy="91500"/>
            </a:xfrm>
          </p:grpSpPr>
          <p:sp>
            <p:nvSpPr>
              <p:cNvPr id="3117" name="Google Shape;3117;p328"/>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18" name="Google Shape;3118;p328"/>
              <p:cNvGrpSpPr/>
              <p:nvPr/>
            </p:nvGrpSpPr>
            <p:grpSpPr>
              <a:xfrm>
                <a:off x="2190354" y="2206800"/>
                <a:ext cx="57802" cy="35149"/>
                <a:chOff x="2296450" y="2017078"/>
                <a:chExt cx="75975" cy="46200"/>
              </a:xfrm>
            </p:grpSpPr>
            <p:sp>
              <p:nvSpPr>
                <p:cNvPr id="3119" name="Google Shape;3119;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0" name="Google Shape;3120;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21" name="Google Shape;3121;p328"/>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122" name="Google Shape;3122;p328"/>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123" name="Google Shape;3123;p328"/>
          <p:cNvSpPr/>
          <p:nvPr/>
        </p:nvSpPr>
        <p:spPr>
          <a:xfrm>
            <a:off x="3964200" y="370252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4" name="Google Shape;3124;p328"/>
          <p:cNvSpPr/>
          <p:nvPr/>
        </p:nvSpPr>
        <p:spPr>
          <a:xfrm>
            <a:off x="2619425" y="370132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5" name="Google Shape;3125;p328"/>
          <p:cNvSpPr txBox="1"/>
          <p:nvPr/>
        </p:nvSpPr>
        <p:spPr>
          <a:xfrm>
            <a:off x="2619425" y="366472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126" name="Google Shape;3126;p328"/>
          <p:cNvSpPr/>
          <p:nvPr/>
        </p:nvSpPr>
        <p:spPr>
          <a:xfrm>
            <a:off x="4130550" y="38005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7" name="Google Shape;3127;p328"/>
          <p:cNvSpPr/>
          <p:nvPr/>
        </p:nvSpPr>
        <p:spPr>
          <a:xfrm>
            <a:off x="4130550" y="41354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8" name="Google Shape;3128;p328"/>
          <p:cNvSpPr/>
          <p:nvPr/>
        </p:nvSpPr>
        <p:spPr>
          <a:xfrm>
            <a:off x="4130550" y="447032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9" name="Google Shape;3129;p328"/>
          <p:cNvSpPr/>
          <p:nvPr/>
        </p:nvSpPr>
        <p:spPr>
          <a:xfrm>
            <a:off x="5521796" y="447030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30" name="Google Shape;3130;p328"/>
          <p:cNvSpPr txBox="1"/>
          <p:nvPr/>
        </p:nvSpPr>
        <p:spPr>
          <a:xfrm>
            <a:off x="4128600" y="37946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131" name="Google Shape;3131;p328"/>
          <p:cNvSpPr txBox="1"/>
          <p:nvPr/>
        </p:nvSpPr>
        <p:spPr>
          <a:xfrm>
            <a:off x="4128600" y="41354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3132" name="Google Shape;3132;p328"/>
          <p:cNvSpPr txBox="1"/>
          <p:nvPr/>
        </p:nvSpPr>
        <p:spPr>
          <a:xfrm>
            <a:off x="4130442"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3133" name="Google Shape;3133;p328"/>
          <p:cNvSpPr txBox="1"/>
          <p:nvPr/>
        </p:nvSpPr>
        <p:spPr>
          <a:xfrm>
            <a:off x="5510669"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sp>
        <p:nvSpPr>
          <p:cNvPr id="3134" name="Google Shape;3134;p328"/>
          <p:cNvSpPr/>
          <p:nvPr/>
        </p:nvSpPr>
        <p:spPr>
          <a:xfrm rot="2700000">
            <a:off x="5307585" y="43490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35" name="Google Shape;3135;p328"/>
          <p:cNvGrpSpPr/>
          <p:nvPr/>
        </p:nvGrpSpPr>
        <p:grpSpPr>
          <a:xfrm>
            <a:off x="4778746" y="3074572"/>
            <a:ext cx="967013" cy="764438"/>
            <a:chOff x="4761471" y="2869522"/>
            <a:chExt cx="967013" cy="764438"/>
          </a:xfrm>
        </p:grpSpPr>
        <p:grpSp>
          <p:nvGrpSpPr>
            <p:cNvPr id="3136" name="Google Shape;3136;p328"/>
            <p:cNvGrpSpPr/>
            <p:nvPr/>
          </p:nvGrpSpPr>
          <p:grpSpPr>
            <a:xfrm rot="10800000">
              <a:off x="5636983" y="2869522"/>
              <a:ext cx="91500" cy="91500"/>
              <a:chOff x="2173500" y="2173850"/>
              <a:chExt cx="91500" cy="91500"/>
            </a:xfrm>
          </p:grpSpPr>
          <p:sp>
            <p:nvSpPr>
              <p:cNvPr id="3137" name="Google Shape;3137;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38" name="Google Shape;3138;p328"/>
              <p:cNvGrpSpPr/>
              <p:nvPr/>
            </p:nvGrpSpPr>
            <p:grpSpPr>
              <a:xfrm>
                <a:off x="2190354" y="2206800"/>
                <a:ext cx="57802" cy="35149"/>
                <a:chOff x="2296450" y="2017078"/>
                <a:chExt cx="75975" cy="46200"/>
              </a:xfrm>
            </p:grpSpPr>
            <p:sp>
              <p:nvSpPr>
                <p:cNvPr id="3139" name="Google Shape;3139;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0" name="Google Shape;3140;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141" name="Google Shape;3141;p328"/>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42" name="Google Shape;3142;p328"/>
            <p:cNvGrpSpPr/>
            <p:nvPr/>
          </p:nvGrpSpPr>
          <p:grpSpPr>
            <a:xfrm>
              <a:off x="4761471" y="3542459"/>
              <a:ext cx="91500" cy="91500"/>
              <a:chOff x="2173500" y="2173850"/>
              <a:chExt cx="91500" cy="91500"/>
            </a:xfrm>
          </p:grpSpPr>
          <p:sp>
            <p:nvSpPr>
              <p:cNvPr id="3143" name="Google Shape;3143;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44" name="Google Shape;3144;p328"/>
              <p:cNvGrpSpPr/>
              <p:nvPr/>
            </p:nvGrpSpPr>
            <p:grpSpPr>
              <a:xfrm>
                <a:off x="2190354" y="2206800"/>
                <a:ext cx="57802" cy="35149"/>
                <a:chOff x="2296450" y="2017078"/>
                <a:chExt cx="75975" cy="46200"/>
              </a:xfrm>
            </p:grpSpPr>
            <p:sp>
              <p:nvSpPr>
                <p:cNvPr id="3145" name="Google Shape;3145;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6" name="Google Shape;3146;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147" name="Google Shape;3147;p328"/>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148" name="Google Shape;3148;p328"/>
            <p:cNvCxnSpPr>
              <a:endCxn id="3143"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3149" name="Google Shape;3149;p328"/>
            <p:cNvCxnSpPr>
              <a:stCxn id="3137"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grpSp>
        <p:nvGrpSpPr>
          <p:cNvPr id="3150" name="Google Shape;3150;p328"/>
          <p:cNvGrpSpPr/>
          <p:nvPr/>
        </p:nvGrpSpPr>
        <p:grpSpPr>
          <a:xfrm rot="-5400000" flipH="1">
            <a:off x="5478496" y="4546959"/>
            <a:ext cx="91500" cy="91500"/>
            <a:chOff x="2173500" y="2173850"/>
            <a:chExt cx="91500" cy="91500"/>
          </a:xfrm>
        </p:grpSpPr>
        <p:sp>
          <p:nvSpPr>
            <p:cNvPr id="3151" name="Google Shape;3151;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52" name="Google Shape;3152;p328"/>
            <p:cNvGrpSpPr/>
            <p:nvPr/>
          </p:nvGrpSpPr>
          <p:grpSpPr>
            <a:xfrm>
              <a:off x="2190354" y="2206800"/>
              <a:ext cx="57802" cy="35149"/>
              <a:chOff x="2296450" y="2017078"/>
              <a:chExt cx="75975" cy="46200"/>
            </a:xfrm>
          </p:grpSpPr>
          <p:sp>
            <p:nvSpPr>
              <p:cNvPr id="3153" name="Google Shape;3153;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4" name="Google Shape;3154;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155" name="Google Shape;3155;p328"/>
          <p:cNvGrpSpPr/>
          <p:nvPr/>
        </p:nvGrpSpPr>
        <p:grpSpPr>
          <a:xfrm rot="5400000">
            <a:off x="5101471" y="4546959"/>
            <a:ext cx="91500" cy="91500"/>
            <a:chOff x="2173500" y="2173850"/>
            <a:chExt cx="91500" cy="91500"/>
          </a:xfrm>
        </p:grpSpPr>
        <p:sp>
          <p:nvSpPr>
            <p:cNvPr id="3156" name="Google Shape;3156;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57" name="Google Shape;3157;p328"/>
            <p:cNvGrpSpPr/>
            <p:nvPr/>
          </p:nvGrpSpPr>
          <p:grpSpPr>
            <a:xfrm>
              <a:off x="2190354" y="2206800"/>
              <a:ext cx="57802" cy="35149"/>
              <a:chOff x="2296450" y="2017078"/>
              <a:chExt cx="75975" cy="46200"/>
            </a:xfrm>
          </p:grpSpPr>
          <p:sp>
            <p:nvSpPr>
              <p:cNvPr id="3158" name="Google Shape;3158;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9" name="Google Shape;3159;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160" name="Google Shape;3160;p328"/>
          <p:cNvSpPr/>
          <p:nvPr/>
        </p:nvSpPr>
        <p:spPr>
          <a:xfrm rot="2700000">
            <a:off x="6518935" y="42304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61" name="Google Shape;3161;p328"/>
          <p:cNvGrpSpPr/>
          <p:nvPr/>
        </p:nvGrpSpPr>
        <p:grpSpPr>
          <a:xfrm rot="5400000">
            <a:off x="6500546" y="3871284"/>
            <a:ext cx="91500" cy="91500"/>
            <a:chOff x="2173500" y="2173850"/>
            <a:chExt cx="91500" cy="91500"/>
          </a:xfrm>
        </p:grpSpPr>
        <p:sp>
          <p:nvSpPr>
            <p:cNvPr id="3162" name="Google Shape;3162;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63" name="Google Shape;3163;p328"/>
            <p:cNvGrpSpPr/>
            <p:nvPr/>
          </p:nvGrpSpPr>
          <p:grpSpPr>
            <a:xfrm>
              <a:off x="2190354" y="2206800"/>
              <a:ext cx="57802" cy="35149"/>
              <a:chOff x="2296450" y="2017078"/>
              <a:chExt cx="75975" cy="46200"/>
            </a:xfrm>
          </p:grpSpPr>
          <p:sp>
            <p:nvSpPr>
              <p:cNvPr id="3164" name="Google Shape;3164;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65" name="Google Shape;3165;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66" name="Google Shape;3166;p328"/>
          <p:cNvCxnSpPr/>
          <p:nvPr/>
        </p:nvCxnSpPr>
        <p:spPr>
          <a:xfrm rot="-5400000">
            <a:off x="6381300" y="40641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167" name="Google Shape;3167;p328"/>
          <p:cNvCxnSpPr>
            <a:endCxn id="3156" idx="0"/>
          </p:cNvCxnSpPr>
          <p:nvPr/>
        </p:nvCxnSpPr>
        <p:spPr>
          <a:xfrm rot="5400000">
            <a:off x="5155921" y="441375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3168" name="Google Shape;3168;p328"/>
          <p:cNvCxnSpPr>
            <a:endCxn id="3151" idx="0"/>
          </p:cNvCxnSpPr>
          <p:nvPr/>
        </p:nvCxnSpPr>
        <p:spPr>
          <a:xfrm rot="-5400000" flipH="1">
            <a:off x="5299096" y="4413309"/>
            <a:ext cx="216000" cy="142800"/>
          </a:xfrm>
          <a:prstGeom prst="bentConnector2">
            <a:avLst/>
          </a:prstGeom>
          <a:noFill/>
          <a:ln w="9525" cap="flat" cmpd="sng">
            <a:solidFill>
              <a:srgbClr val="3583EE"/>
            </a:solidFill>
            <a:prstDash val="solid"/>
            <a:round/>
            <a:headEnd type="none" w="med" len="med"/>
            <a:tailEnd type="none" w="med" len="med"/>
          </a:ln>
        </p:spPr>
      </p:cxnSp>
      <p:grpSp>
        <p:nvGrpSpPr>
          <p:cNvPr id="3169" name="Google Shape;3169;p328"/>
          <p:cNvGrpSpPr/>
          <p:nvPr/>
        </p:nvGrpSpPr>
        <p:grpSpPr>
          <a:xfrm>
            <a:off x="4086396" y="3884254"/>
            <a:ext cx="91500" cy="426380"/>
            <a:chOff x="4086396" y="3884254"/>
            <a:chExt cx="91500" cy="426380"/>
          </a:xfrm>
        </p:grpSpPr>
        <p:sp>
          <p:nvSpPr>
            <p:cNvPr id="3170" name="Google Shape;3170;p328"/>
            <p:cNvSpPr/>
            <p:nvPr/>
          </p:nvSpPr>
          <p:spPr>
            <a:xfrm rot="2700000">
              <a:off x="4104785" y="389558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71" name="Google Shape;3171;p328"/>
            <p:cNvGrpSpPr/>
            <p:nvPr/>
          </p:nvGrpSpPr>
          <p:grpSpPr>
            <a:xfrm rot="-5400000" flipH="1">
              <a:off x="4086396" y="4219134"/>
              <a:ext cx="91500" cy="91500"/>
              <a:chOff x="2173500" y="2173850"/>
              <a:chExt cx="91500" cy="91500"/>
            </a:xfrm>
          </p:grpSpPr>
          <p:sp>
            <p:nvSpPr>
              <p:cNvPr id="3172" name="Google Shape;3172;p328"/>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173" name="Google Shape;3173;p328"/>
              <p:cNvGrpSpPr/>
              <p:nvPr/>
            </p:nvGrpSpPr>
            <p:grpSpPr>
              <a:xfrm>
                <a:off x="2190354" y="2206800"/>
                <a:ext cx="57802" cy="35149"/>
                <a:chOff x="2296450" y="2017078"/>
                <a:chExt cx="75975" cy="46200"/>
              </a:xfrm>
            </p:grpSpPr>
            <p:sp>
              <p:nvSpPr>
                <p:cNvPr id="3174" name="Google Shape;3174;p328"/>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75" name="Google Shape;3175;p328"/>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176" name="Google Shape;3176;p328"/>
            <p:cNvCxnSpPr/>
            <p:nvPr/>
          </p:nvCxnSpPr>
          <p:spPr>
            <a:xfrm rot="-5400000">
              <a:off x="3946450" y="4071450"/>
              <a:ext cx="339300" cy="45300"/>
            </a:xfrm>
            <a:prstGeom prst="bentConnector4">
              <a:avLst>
                <a:gd name="adj1" fmla="val -607"/>
                <a:gd name="adj2" fmla="val -132836"/>
              </a:avLst>
            </a:prstGeom>
            <a:noFill/>
            <a:ln w="9525" cap="flat" cmpd="sng">
              <a:solidFill>
                <a:srgbClr val="3583EE"/>
              </a:solidFill>
              <a:prstDash val="solid"/>
              <a:round/>
              <a:headEnd type="none" w="med" len="med"/>
              <a:tailEnd type="none" w="med" len="med"/>
            </a:ln>
          </p:spPr>
        </p:cxnSp>
      </p:grpSp>
    </p:spTree>
    <p:extLst>
      <p:ext uri="{BB962C8B-B14F-4D97-AF65-F5344CB8AC3E}">
        <p14:creationId xmlns:p14="http://schemas.microsoft.com/office/powerpoint/2010/main" val="50233791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GitHub Copilot Diagram 2">
  <p:cSld name="GitHub Copilot Diagram 2">
    <p:bg>
      <p:bgPr>
        <a:solidFill>
          <a:schemeClr val="dk1"/>
        </a:solidFill>
        <a:effectLst/>
      </p:bgPr>
    </p:bg>
    <p:spTree>
      <p:nvGrpSpPr>
        <p:cNvPr id="1" name="Shape 3177"/>
        <p:cNvGrpSpPr/>
        <p:nvPr/>
      </p:nvGrpSpPr>
      <p:grpSpPr>
        <a:xfrm>
          <a:off x="0" y="0"/>
          <a:ext cx="0" cy="0"/>
          <a:chOff x="0" y="0"/>
          <a:chExt cx="0" cy="0"/>
        </a:xfrm>
      </p:grpSpPr>
      <p:pic>
        <p:nvPicPr>
          <p:cNvPr id="3178" name="Google Shape;3178;p329"/>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79" name="Google Shape;3179;p329"/>
          <p:cNvPicPr preferRelativeResize="0"/>
          <p:nvPr/>
        </p:nvPicPr>
        <p:blipFill rotWithShape="1">
          <a:blip r:embed="rId2">
            <a:alphaModFix/>
          </a:blip>
          <a:srcRect l="-57167" t="50815" r="87679" b="56327"/>
          <a:stretch/>
        </p:blipFill>
        <p:spPr>
          <a:xfrm>
            <a:off x="4505200" y="19474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80" name="Google Shape;3180;p329"/>
          <p:cNvPicPr preferRelativeResize="0"/>
          <p:nvPr/>
        </p:nvPicPr>
        <p:blipFill rotWithShape="1">
          <a:blip r:embed="rId2">
            <a:alphaModFix/>
          </a:blip>
          <a:srcRect l="-53170" t="50126" r="93070" b="52100"/>
          <a:stretch/>
        </p:blipFill>
        <p:spPr>
          <a:xfrm>
            <a:off x="4613275" y="20701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81" name="Google Shape;3181;p329"/>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82" name="Google Shape;3182;p329"/>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183" name="Google Shape;3183;p329"/>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184" name="Google Shape;3184;p329"/>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85" name="Google Shape;3185;p329"/>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86" name="Google Shape;3186;p329"/>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3187" name="Google Shape;3187;p329"/>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3188" name="Google Shape;3188;p329"/>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89" name="Google Shape;3189;p329"/>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0" name="Google Shape;3190;p329"/>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1" name="Google Shape;3191;p329"/>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192" name="Google Shape;3192;p329"/>
          <p:cNvGrpSpPr/>
          <p:nvPr/>
        </p:nvGrpSpPr>
        <p:grpSpPr>
          <a:xfrm>
            <a:off x="3051970" y="894050"/>
            <a:ext cx="1149202" cy="545450"/>
            <a:chOff x="3173800" y="938875"/>
            <a:chExt cx="1149202" cy="545450"/>
          </a:xfrm>
        </p:grpSpPr>
        <p:sp>
          <p:nvSpPr>
            <p:cNvPr id="3193" name="Google Shape;3193;p329"/>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4" name="Google Shape;3194;p329"/>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5" name="Google Shape;3195;p329"/>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6" name="Google Shape;3196;p329"/>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197" name="Google Shape;3197;p329"/>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3198" name="Google Shape;3198;p329"/>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3199" name="Google Shape;3199;p329"/>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3200" name="Google Shape;3200;p329"/>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3201" name="Google Shape;3201;p329"/>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3202" name="Google Shape;3202;p329"/>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3203" name="Google Shape;3203;p329"/>
          <p:cNvSpPr txBox="1"/>
          <p:nvPr/>
        </p:nvSpPr>
        <p:spPr>
          <a:xfrm>
            <a:off x="5170063"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204" name="Google Shape;3204;p329"/>
          <p:cNvSpPr txBox="1"/>
          <p:nvPr/>
        </p:nvSpPr>
        <p:spPr>
          <a:xfrm>
            <a:off x="6016563"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205" name="Google Shape;3205;p329"/>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206" name="Google Shape;3206;p329"/>
          <p:cNvSpPr txBox="1"/>
          <p:nvPr/>
        </p:nvSpPr>
        <p:spPr>
          <a:xfrm>
            <a:off x="6383875" y="193727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Data Storage</a:t>
            </a:r>
            <a:endParaRPr sz="800">
              <a:solidFill>
                <a:schemeClr val="lt1"/>
              </a:solidFill>
              <a:latin typeface="Inter"/>
              <a:ea typeface="Inter"/>
              <a:cs typeface="Inter"/>
              <a:sym typeface="Inter"/>
            </a:endParaRPr>
          </a:p>
        </p:txBody>
      </p:sp>
      <p:pic>
        <p:nvPicPr>
          <p:cNvPr id="3207" name="Google Shape;3207;p329"/>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208" name="Google Shape;3208;p329"/>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209" name="Google Shape;3209;p329"/>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10" name="Google Shape;3210;p329"/>
          <p:cNvPicPr preferRelativeResize="0"/>
          <p:nvPr/>
        </p:nvPicPr>
        <p:blipFill rotWithShape="1">
          <a:blip r:embed="rId2">
            <a:alphaModFix/>
          </a:blip>
          <a:srcRect l="-53170" t="46533" r="93070" b="55693"/>
          <a:stretch/>
        </p:blipFill>
        <p:spPr>
          <a:xfrm>
            <a:off x="4617238" y="23675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211" name="Google Shape;3211;p329"/>
          <p:cNvSpPr txBox="1"/>
          <p:nvPr/>
        </p:nvSpPr>
        <p:spPr>
          <a:xfrm>
            <a:off x="4601525" y="20512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sp>
        <p:nvSpPr>
          <p:cNvPr id="3212" name="Google Shape;3212;p329"/>
          <p:cNvSpPr txBox="1"/>
          <p:nvPr/>
        </p:nvSpPr>
        <p:spPr>
          <a:xfrm>
            <a:off x="4599463" y="23615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pic>
        <p:nvPicPr>
          <p:cNvPr id="3213" name="Google Shape;3213;p329"/>
          <p:cNvPicPr preferRelativeResize="0"/>
          <p:nvPr/>
        </p:nvPicPr>
        <p:blipFill rotWithShape="1">
          <a:blip r:embed="rId2">
            <a:alphaModFix/>
          </a:blip>
          <a:srcRect l="24713" t="51910" r="15187" b="50316"/>
          <a:stretch/>
        </p:blipFill>
        <p:spPr>
          <a:xfrm>
            <a:off x="6470425" y="2187738"/>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214" name="Google Shape;3214;p329"/>
          <p:cNvPicPr preferRelativeResize="0"/>
          <p:nvPr/>
        </p:nvPicPr>
        <p:blipFill rotWithShape="1">
          <a:blip r:embed="rId2">
            <a:alphaModFix/>
          </a:blip>
          <a:srcRect l="25277" t="50446" r="14622" b="51780"/>
          <a:stretch/>
        </p:blipFill>
        <p:spPr>
          <a:xfrm>
            <a:off x="6470425" y="2483706"/>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215" name="Google Shape;3215;p329"/>
          <p:cNvPicPr preferRelativeResize="0"/>
          <p:nvPr/>
        </p:nvPicPr>
        <p:blipFill rotWithShape="1">
          <a:blip r:embed="rId2">
            <a:alphaModFix/>
          </a:blip>
          <a:srcRect l="24562" t="47753" r="15337" b="54473"/>
          <a:stretch/>
        </p:blipFill>
        <p:spPr>
          <a:xfrm>
            <a:off x="6470425" y="27796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216" name="Google Shape;3216;p329"/>
          <p:cNvSpPr txBox="1"/>
          <p:nvPr/>
        </p:nvSpPr>
        <p:spPr>
          <a:xfrm>
            <a:off x="6458450" y="218561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Analytical</a:t>
            </a:r>
            <a:endParaRPr sz="600">
              <a:solidFill>
                <a:schemeClr val="lt1"/>
              </a:solidFill>
              <a:latin typeface="Inter"/>
              <a:ea typeface="Inter"/>
              <a:cs typeface="Inter"/>
              <a:sym typeface="Inter"/>
            </a:endParaRPr>
          </a:p>
        </p:txBody>
      </p:sp>
      <p:sp>
        <p:nvSpPr>
          <p:cNvPr id="3217" name="Google Shape;3217;p329"/>
          <p:cNvSpPr txBox="1"/>
          <p:nvPr/>
        </p:nvSpPr>
        <p:spPr>
          <a:xfrm>
            <a:off x="6456625" y="2482663"/>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Operational (28d)</a:t>
            </a:r>
            <a:endParaRPr sz="600">
              <a:solidFill>
                <a:schemeClr val="lt1"/>
              </a:solidFill>
              <a:latin typeface="Inter"/>
              <a:ea typeface="Inter"/>
              <a:cs typeface="Inter"/>
              <a:sym typeface="Inter"/>
            </a:endParaRPr>
          </a:p>
        </p:txBody>
      </p:sp>
      <p:sp>
        <p:nvSpPr>
          <p:cNvPr id="3218" name="Google Shape;3218;p329"/>
          <p:cNvSpPr txBox="1"/>
          <p:nvPr/>
        </p:nvSpPr>
        <p:spPr>
          <a:xfrm>
            <a:off x="6456625" y="2772575"/>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Troubleshooting (14d)</a:t>
            </a:r>
            <a:endParaRPr sz="600">
              <a:solidFill>
                <a:schemeClr val="lt1"/>
              </a:solidFill>
              <a:latin typeface="Inter"/>
              <a:ea typeface="Inter"/>
              <a:cs typeface="Inter"/>
              <a:sym typeface="Inter"/>
            </a:endParaRPr>
          </a:p>
        </p:txBody>
      </p:sp>
      <p:pic>
        <p:nvPicPr>
          <p:cNvPr id="3219" name="Google Shape;3219;p329"/>
          <p:cNvPicPr preferRelativeResize="0"/>
          <p:nvPr/>
        </p:nvPicPr>
        <p:blipFill rotWithShape="1">
          <a:blip r:embed="rId2">
            <a:alphaModFix/>
          </a:blip>
          <a:srcRect l="53942" t="50248" r="20925" b="51977"/>
          <a:stretch/>
        </p:blipFill>
        <p:spPr>
          <a:xfrm>
            <a:off x="4505250" y="2874500"/>
            <a:ext cx="658500" cy="244800"/>
          </a:xfrm>
          <a:prstGeom prst="roundRect">
            <a:avLst>
              <a:gd name="adj" fmla="val 17616"/>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220" name="Google Shape;3220;p329"/>
          <p:cNvPicPr preferRelativeResize="0"/>
          <p:nvPr/>
        </p:nvPicPr>
        <p:blipFill rotWithShape="1">
          <a:blip r:embed="rId2">
            <a:alphaModFix/>
          </a:blip>
          <a:srcRect l="72197" t="51104" r="-10304" b="51104"/>
          <a:stretch/>
        </p:blipFill>
        <p:spPr>
          <a:xfrm>
            <a:off x="5234800" y="2874500"/>
            <a:ext cx="903300" cy="244800"/>
          </a:xfrm>
          <a:prstGeom prst="roundRect">
            <a:avLst>
              <a:gd name="adj" fmla="val 2032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221" name="Google Shape;3221;p329"/>
          <p:cNvSpPr txBox="1"/>
          <p:nvPr/>
        </p:nvSpPr>
        <p:spPr>
          <a:xfrm>
            <a:off x="4457850" y="2872425"/>
            <a:ext cx="7533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Intent Analysis</a:t>
            </a:r>
            <a:endParaRPr sz="600">
              <a:solidFill>
                <a:schemeClr val="lt1"/>
              </a:solidFill>
              <a:latin typeface="Inter"/>
              <a:ea typeface="Inter"/>
              <a:cs typeface="Inter"/>
              <a:sym typeface="Inter"/>
            </a:endParaRPr>
          </a:p>
        </p:txBody>
      </p:sp>
      <p:sp>
        <p:nvSpPr>
          <p:cNvPr id="3222" name="Google Shape;3222;p329"/>
          <p:cNvSpPr txBox="1"/>
          <p:nvPr/>
        </p:nvSpPr>
        <p:spPr>
          <a:xfrm>
            <a:off x="5203000" y="2855425"/>
            <a:ext cx="9669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Response Evaluation</a:t>
            </a:r>
            <a:endParaRPr sz="600">
              <a:solidFill>
                <a:schemeClr val="lt1"/>
              </a:solidFill>
              <a:latin typeface="Inter"/>
              <a:ea typeface="Inter"/>
              <a:cs typeface="Inter"/>
              <a:sym typeface="Inter"/>
            </a:endParaRPr>
          </a:p>
        </p:txBody>
      </p:sp>
      <p:sp>
        <p:nvSpPr>
          <p:cNvPr id="3223" name="Google Shape;3223;p329"/>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24" name="Google Shape;3224;p329"/>
          <p:cNvGrpSpPr/>
          <p:nvPr/>
        </p:nvGrpSpPr>
        <p:grpSpPr>
          <a:xfrm>
            <a:off x="2173500" y="2326250"/>
            <a:ext cx="91500" cy="91500"/>
            <a:chOff x="2173500" y="2173850"/>
            <a:chExt cx="91500" cy="91500"/>
          </a:xfrm>
        </p:grpSpPr>
        <p:sp>
          <p:nvSpPr>
            <p:cNvPr id="3225" name="Google Shape;3225;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26" name="Google Shape;3226;p329"/>
            <p:cNvGrpSpPr/>
            <p:nvPr/>
          </p:nvGrpSpPr>
          <p:grpSpPr>
            <a:xfrm>
              <a:off x="2190354" y="2206800"/>
              <a:ext cx="57802" cy="35149"/>
              <a:chOff x="2296450" y="2017078"/>
              <a:chExt cx="75975" cy="46200"/>
            </a:xfrm>
          </p:grpSpPr>
          <p:sp>
            <p:nvSpPr>
              <p:cNvPr id="3227" name="Google Shape;3227;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8" name="Google Shape;3228;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29" name="Google Shape;3229;p329"/>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230" name="Google Shape;3230;p329"/>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231" name="Google Shape;3231;p329"/>
          <p:cNvGrpSpPr/>
          <p:nvPr/>
        </p:nvGrpSpPr>
        <p:grpSpPr>
          <a:xfrm rot="5400000">
            <a:off x="7929086" y="2494831"/>
            <a:ext cx="91500" cy="91500"/>
            <a:chOff x="2173500" y="2173850"/>
            <a:chExt cx="91500" cy="91500"/>
          </a:xfrm>
        </p:grpSpPr>
        <p:sp>
          <p:nvSpPr>
            <p:cNvPr id="3232" name="Google Shape;3232;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33" name="Google Shape;3233;p329"/>
            <p:cNvGrpSpPr/>
            <p:nvPr/>
          </p:nvGrpSpPr>
          <p:grpSpPr>
            <a:xfrm>
              <a:off x="2190354" y="2206800"/>
              <a:ext cx="57802" cy="35149"/>
              <a:chOff x="2296450" y="2017078"/>
              <a:chExt cx="75975" cy="46200"/>
            </a:xfrm>
          </p:grpSpPr>
          <p:sp>
            <p:nvSpPr>
              <p:cNvPr id="3234" name="Google Shape;3234;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5" name="Google Shape;3235;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36" name="Google Shape;3236;p329"/>
          <p:cNvCxnSpPr>
            <a:endCxn id="3232"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237" name="Google Shape;3237;p329"/>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38" name="Google Shape;3238;p329"/>
          <p:cNvGrpSpPr/>
          <p:nvPr/>
        </p:nvGrpSpPr>
        <p:grpSpPr>
          <a:xfrm>
            <a:off x="5275921" y="1914922"/>
            <a:ext cx="91500" cy="91500"/>
            <a:chOff x="2173500" y="2173850"/>
            <a:chExt cx="91500" cy="91500"/>
          </a:xfrm>
        </p:grpSpPr>
        <p:sp>
          <p:nvSpPr>
            <p:cNvPr id="3239" name="Google Shape;3239;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40" name="Google Shape;3240;p329"/>
            <p:cNvGrpSpPr/>
            <p:nvPr/>
          </p:nvGrpSpPr>
          <p:grpSpPr>
            <a:xfrm>
              <a:off x="2190354" y="2206800"/>
              <a:ext cx="57802" cy="35149"/>
              <a:chOff x="2296450" y="2017078"/>
              <a:chExt cx="75975" cy="46200"/>
            </a:xfrm>
          </p:grpSpPr>
          <p:sp>
            <p:nvSpPr>
              <p:cNvPr id="3241" name="Google Shape;3241;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2" name="Google Shape;3242;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243" name="Google Shape;3243;p329"/>
          <p:cNvGrpSpPr/>
          <p:nvPr/>
        </p:nvGrpSpPr>
        <p:grpSpPr>
          <a:xfrm rot="10800000" flipH="1">
            <a:off x="5275921" y="1561247"/>
            <a:ext cx="91500" cy="91500"/>
            <a:chOff x="2173500" y="2173850"/>
            <a:chExt cx="91500" cy="91500"/>
          </a:xfrm>
        </p:grpSpPr>
        <p:sp>
          <p:nvSpPr>
            <p:cNvPr id="3244" name="Google Shape;3244;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45" name="Google Shape;3245;p329"/>
            <p:cNvGrpSpPr/>
            <p:nvPr/>
          </p:nvGrpSpPr>
          <p:grpSpPr>
            <a:xfrm>
              <a:off x="2190354" y="2206800"/>
              <a:ext cx="57802" cy="35149"/>
              <a:chOff x="2296450" y="2017078"/>
              <a:chExt cx="75975" cy="46200"/>
            </a:xfrm>
          </p:grpSpPr>
          <p:sp>
            <p:nvSpPr>
              <p:cNvPr id="3246" name="Google Shape;3246;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7" name="Google Shape;3247;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48" name="Google Shape;3248;p329"/>
          <p:cNvCxnSpPr>
            <a:stCxn id="3244" idx="0"/>
            <a:endCxn id="3239" idx="0"/>
          </p:cNvCxnSpPr>
          <p:nvPr/>
        </p:nvCxnSpPr>
        <p:spPr>
          <a:xfrm>
            <a:off x="5321671" y="1652747"/>
            <a:ext cx="0" cy="262200"/>
          </a:xfrm>
          <a:prstGeom prst="straightConnector1">
            <a:avLst/>
          </a:prstGeom>
          <a:noFill/>
          <a:ln w="9525" cap="flat" cmpd="sng">
            <a:solidFill>
              <a:srgbClr val="3583EE"/>
            </a:solidFill>
            <a:prstDash val="solid"/>
            <a:round/>
            <a:headEnd type="none" w="med" len="med"/>
            <a:tailEnd type="none" w="med" len="med"/>
          </a:ln>
        </p:spPr>
      </p:cxnSp>
      <p:sp>
        <p:nvSpPr>
          <p:cNvPr id="3249" name="Google Shape;3249;p329"/>
          <p:cNvSpPr/>
          <p:nvPr/>
        </p:nvSpPr>
        <p:spPr>
          <a:xfrm rot="2700000">
            <a:off x="4476460" y="23015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50" name="Google Shape;3250;p329"/>
          <p:cNvGrpSpPr/>
          <p:nvPr/>
        </p:nvGrpSpPr>
        <p:grpSpPr>
          <a:xfrm rot="5400000">
            <a:off x="4214093" y="2283185"/>
            <a:ext cx="91500" cy="91500"/>
            <a:chOff x="2173500" y="2173850"/>
            <a:chExt cx="91500" cy="91500"/>
          </a:xfrm>
        </p:grpSpPr>
        <p:sp>
          <p:nvSpPr>
            <p:cNvPr id="3251" name="Google Shape;3251;p329"/>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52" name="Google Shape;3252;p329"/>
            <p:cNvGrpSpPr/>
            <p:nvPr/>
          </p:nvGrpSpPr>
          <p:grpSpPr>
            <a:xfrm>
              <a:off x="2190354" y="2206800"/>
              <a:ext cx="57802" cy="35149"/>
              <a:chOff x="2296450" y="2017078"/>
              <a:chExt cx="75975" cy="46200"/>
            </a:xfrm>
          </p:grpSpPr>
          <p:sp>
            <p:nvSpPr>
              <p:cNvPr id="3253" name="Google Shape;3253;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4" name="Google Shape;3254;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55" name="Google Shape;3255;p329"/>
          <p:cNvCxnSpPr>
            <a:stCxn id="3251" idx="0"/>
          </p:cNvCxnSpPr>
          <p:nvPr/>
        </p:nvCxnSpPr>
        <p:spPr>
          <a:xfrm>
            <a:off x="4305593" y="2328935"/>
            <a:ext cx="175500" cy="0"/>
          </a:xfrm>
          <a:prstGeom prst="straightConnector1">
            <a:avLst/>
          </a:prstGeom>
          <a:noFill/>
          <a:ln w="9525" cap="flat" cmpd="sng">
            <a:solidFill>
              <a:srgbClr val="3FB950"/>
            </a:solidFill>
            <a:prstDash val="solid"/>
            <a:round/>
            <a:headEnd type="none" w="med" len="med"/>
            <a:tailEnd type="none" w="med" len="med"/>
          </a:ln>
        </p:spPr>
      </p:cxnSp>
      <p:sp>
        <p:nvSpPr>
          <p:cNvPr id="3256" name="Google Shape;3256;p329"/>
          <p:cNvSpPr/>
          <p:nvPr/>
        </p:nvSpPr>
        <p:spPr>
          <a:xfrm rot="2700000">
            <a:off x="6119610" y="22817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57" name="Google Shape;3257;p329"/>
          <p:cNvGrpSpPr/>
          <p:nvPr/>
        </p:nvGrpSpPr>
        <p:grpSpPr>
          <a:xfrm rot="-5400000">
            <a:off x="6329889" y="2264433"/>
            <a:ext cx="91500" cy="91500"/>
            <a:chOff x="2173500" y="2173850"/>
            <a:chExt cx="91500" cy="91500"/>
          </a:xfrm>
        </p:grpSpPr>
        <p:sp>
          <p:nvSpPr>
            <p:cNvPr id="3258" name="Google Shape;3258;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59" name="Google Shape;3259;p329"/>
            <p:cNvGrpSpPr/>
            <p:nvPr/>
          </p:nvGrpSpPr>
          <p:grpSpPr>
            <a:xfrm>
              <a:off x="2190354" y="2206800"/>
              <a:ext cx="57802" cy="35149"/>
              <a:chOff x="2296450" y="2017078"/>
              <a:chExt cx="75975" cy="46200"/>
            </a:xfrm>
          </p:grpSpPr>
          <p:sp>
            <p:nvSpPr>
              <p:cNvPr id="3260" name="Google Shape;3260;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1" name="Google Shape;3261;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62" name="Google Shape;3262;p329"/>
          <p:cNvCxnSpPr/>
          <p:nvPr/>
        </p:nvCxnSpPr>
        <p:spPr>
          <a:xfrm>
            <a:off x="6132238" y="2308617"/>
            <a:ext cx="231900" cy="0"/>
          </a:xfrm>
          <a:prstGeom prst="straightConnector1">
            <a:avLst/>
          </a:prstGeom>
          <a:noFill/>
          <a:ln w="9525" cap="flat" cmpd="sng">
            <a:solidFill>
              <a:srgbClr val="A371F7"/>
            </a:solidFill>
            <a:prstDash val="solid"/>
            <a:round/>
            <a:headEnd type="none" w="med" len="med"/>
            <a:tailEnd type="none" w="med" len="med"/>
          </a:ln>
        </p:spPr>
      </p:cxnSp>
      <p:grpSp>
        <p:nvGrpSpPr>
          <p:cNvPr id="3263" name="Google Shape;3263;p329"/>
          <p:cNvGrpSpPr/>
          <p:nvPr/>
        </p:nvGrpSpPr>
        <p:grpSpPr>
          <a:xfrm>
            <a:off x="4761471" y="2825572"/>
            <a:ext cx="91500" cy="91500"/>
            <a:chOff x="2173500" y="2173850"/>
            <a:chExt cx="91500" cy="91500"/>
          </a:xfrm>
        </p:grpSpPr>
        <p:sp>
          <p:nvSpPr>
            <p:cNvPr id="3264" name="Google Shape;3264;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65" name="Google Shape;3265;p329"/>
            <p:cNvGrpSpPr/>
            <p:nvPr/>
          </p:nvGrpSpPr>
          <p:grpSpPr>
            <a:xfrm>
              <a:off x="2190354" y="2206800"/>
              <a:ext cx="57802" cy="35149"/>
              <a:chOff x="2296450" y="2017078"/>
              <a:chExt cx="75975" cy="46200"/>
            </a:xfrm>
          </p:grpSpPr>
          <p:sp>
            <p:nvSpPr>
              <p:cNvPr id="3266" name="Google Shape;3266;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7" name="Google Shape;3267;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268" name="Google Shape;3268;p329"/>
          <p:cNvSpPr/>
          <p:nvPr/>
        </p:nvSpPr>
        <p:spPr>
          <a:xfrm rot="2700000">
            <a:off x="5246135" y="26744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9" name="Google Shape;3269;p329"/>
          <p:cNvSpPr/>
          <p:nvPr/>
        </p:nvSpPr>
        <p:spPr>
          <a:xfrm rot="2700000">
            <a:off x="5659085" y="2843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70" name="Google Shape;3270;p329"/>
          <p:cNvGrpSpPr/>
          <p:nvPr/>
        </p:nvGrpSpPr>
        <p:grpSpPr>
          <a:xfrm rot="10800000">
            <a:off x="5321671" y="2653359"/>
            <a:ext cx="91500" cy="91500"/>
            <a:chOff x="2173500" y="2173850"/>
            <a:chExt cx="91500" cy="91500"/>
          </a:xfrm>
        </p:grpSpPr>
        <p:sp>
          <p:nvSpPr>
            <p:cNvPr id="3271" name="Google Shape;3271;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72" name="Google Shape;3272;p329"/>
            <p:cNvGrpSpPr/>
            <p:nvPr/>
          </p:nvGrpSpPr>
          <p:grpSpPr>
            <a:xfrm>
              <a:off x="2190354" y="2206800"/>
              <a:ext cx="57802" cy="35149"/>
              <a:chOff x="2296450" y="2017078"/>
              <a:chExt cx="75975" cy="46200"/>
            </a:xfrm>
          </p:grpSpPr>
          <p:sp>
            <p:nvSpPr>
              <p:cNvPr id="3273" name="Google Shape;3273;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4" name="Google Shape;3274;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275" name="Google Shape;3275;p329"/>
          <p:cNvGrpSpPr/>
          <p:nvPr/>
        </p:nvGrpSpPr>
        <p:grpSpPr>
          <a:xfrm>
            <a:off x="4800425" y="2733972"/>
            <a:ext cx="475500" cy="99075"/>
            <a:chOff x="4802375" y="2575372"/>
            <a:chExt cx="475500" cy="99075"/>
          </a:xfrm>
        </p:grpSpPr>
        <p:cxnSp>
          <p:nvCxnSpPr>
            <p:cNvPr id="3276" name="Google Shape;3276;p329"/>
            <p:cNvCxnSpPr/>
            <p:nvPr/>
          </p:nvCxnSpPr>
          <p:spPr>
            <a:xfrm rot="10800000">
              <a:off x="4807221" y="2622547"/>
              <a:ext cx="0" cy="51900"/>
            </a:xfrm>
            <a:prstGeom prst="straightConnector1">
              <a:avLst/>
            </a:prstGeom>
            <a:noFill/>
            <a:ln w="9525" cap="flat" cmpd="sng">
              <a:solidFill>
                <a:srgbClr val="3583EE"/>
              </a:solidFill>
              <a:prstDash val="solid"/>
              <a:round/>
              <a:headEnd type="none" w="med" len="med"/>
              <a:tailEnd type="none" w="med" len="med"/>
            </a:ln>
          </p:spPr>
        </p:cxnSp>
        <p:cxnSp>
          <p:nvCxnSpPr>
            <p:cNvPr id="3277" name="Google Shape;3277;p329"/>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278" name="Google Shape;3278;p329"/>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3279" name="Google Shape;3279;p329"/>
          <p:cNvGrpSpPr/>
          <p:nvPr/>
        </p:nvGrpSpPr>
        <p:grpSpPr>
          <a:xfrm flipH="1">
            <a:off x="5359060" y="2724450"/>
            <a:ext cx="331233" cy="125525"/>
            <a:chOff x="4802375" y="2575372"/>
            <a:chExt cx="475500" cy="125525"/>
          </a:xfrm>
        </p:grpSpPr>
        <p:cxnSp>
          <p:nvCxnSpPr>
            <p:cNvPr id="3280" name="Google Shape;3280;p329"/>
            <p:cNvCxnSpPr/>
            <p:nvPr/>
          </p:nvCxnSpPr>
          <p:spPr>
            <a:xfrm rot="10800000">
              <a:off x="4807211" y="2618397"/>
              <a:ext cx="0" cy="82500"/>
            </a:xfrm>
            <a:prstGeom prst="straightConnector1">
              <a:avLst/>
            </a:prstGeom>
            <a:noFill/>
            <a:ln w="9525" cap="flat" cmpd="sng">
              <a:solidFill>
                <a:srgbClr val="3583EE"/>
              </a:solidFill>
              <a:prstDash val="solid"/>
              <a:round/>
              <a:headEnd type="none" w="med" len="med"/>
              <a:tailEnd type="none" w="med" len="med"/>
            </a:ln>
          </p:spPr>
        </p:cxnSp>
        <p:cxnSp>
          <p:nvCxnSpPr>
            <p:cNvPr id="3281" name="Google Shape;3281;p329"/>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282" name="Google Shape;3282;p329"/>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sp>
        <p:nvSpPr>
          <p:cNvPr id="3283" name="Google Shape;3283;p329"/>
          <p:cNvSpPr/>
          <p:nvPr/>
        </p:nvSpPr>
        <p:spPr>
          <a:xfrm>
            <a:off x="163750" y="4161625"/>
            <a:ext cx="26544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84" name="Google Shape;3284;p329"/>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285" name="Google Shape;3285;p329"/>
          <p:cNvGrpSpPr/>
          <p:nvPr/>
        </p:nvGrpSpPr>
        <p:grpSpPr>
          <a:xfrm>
            <a:off x="271173" y="4452369"/>
            <a:ext cx="474645" cy="91500"/>
            <a:chOff x="327448" y="4496432"/>
            <a:chExt cx="474645" cy="91500"/>
          </a:xfrm>
        </p:grpSpPr>
        <p:sp>
          <p:nvSpPr>
            <p:cNvPr id="3286" name="Google Shape;3286;p329"/>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87" name="Google Shape;3287;p329"/>
            <p:cNvGrpSpPr/>
            <p:nvPr/>
          </p:nvGrpSpPr>
          <p:grpSpPr>
            <a:xfrm rot="-5400000" flipH="1">
              <a:off x="710593" y="4496432"/>
              <a:ext cx="91500" cy="91500"/>
              <a:chOff x="2173500" y="2173850"/>
              <a:chExt cx="91500" cy="91500"/>
            </a:xfrm>
          </p:grpSpPr>
          <p:sp>
            <p:nvSpPr>
              <p:cNvPr id="3288" name="Google Shape;3288;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89" name="Google Shape;3289;p329"/>
              <p:cNvGrpSpPr/>
              <p:nvPr/>
            </p:nvGrpSpPr>
            <p:grpSpPr>
              <a:xfrm>
                <a:off x="2190354" y="2206800"/>
                <a:ext cx="57802" cy="35149"/>
                <a:chOff x="2296450" y="2017078"/>
                <a:chExt cx="75975" cy="46200"/>
              </a:xfrm>
            </p:grpSpPr>
            <p:sp>
              <p:nvSpPr>
                <p:cNvPr id="3290" name="Google Shape;3290;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91" name="Google Shape;3291;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292" name="Google Shape;3292;p329"/>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293" name="Google Shape;3293;p329"/>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294" name="Google Shape;3294;p329"/>
          <p:cNvGrpSpPr/>
          <p:nvPr/>
        </p:nvGrpSpPr>
        <p:grpSpPr>
          <a:xfrm>
            <a:off x="873273" y="4452369"/>
            <a:ext cx="474645" cy="91500"/>
            <a:chOff x="966923" y="4483757"/>
            <a:chExt cx="474645" cy="91500"/>
          </a:xfrm>
        </p:grpSpPr>
        <p:sp>
          <p:nvSpPr>
            <p:cNvPr id="3295" name="Google Shape;3295;p329"/>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96" name="Google Shape;3296;p329"/>
            <p:cNvGrpSpPr/>
            <p:nvPr/>
          </p:nvGrpSpPr>
          <p:grpSpPr>
            <a:xfrm rot="-5400000" flipH="1">
              <a:off x="1350068" y="4483757"/>
              <a:ext cx="91500" cy="91500"/>
              <a:chOff x="2173500" y="2173850"/>
              <a:chExt cx="91500" cy="91500"/>
            </a:xfrm>
          </p:grpSpPr>
          <p:sp>
            <p:nvSpPr>
              <p:cNvPr id="3297" name="Google Shape;3297;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98" name="Google Shape;3298;p329"/>
              <p:cNvGrpSpPr/>
              <p:nvPr/>
            </p:nvGrpSpPr>
            <p:grpSpPr>
              <a:xfrm>
                <a:off x="2190354" y="2206800"/>
                <a:ext cx="57802" cy="35149"/>
                <a:chOff x="2296450" y="2017078"/>
                <a:chExt cx="75975" cy="46200"/>
              </a:xfrm>
            </p:grpSpPr>
            <p:sp>
              <p:nvSpPr>
                <p:cNvPr id="3299" name="Google Shape;3299;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0" name="Google Shape;3300;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01" name="Google Shape;3301;p329"/>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302" name="Google Shape;3302;p329"/>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303" name="Google Shape;3303;p329"/>
          <p:cNvGrpSpPr/>
          <p:nvPr/>
        </p:nvGrpSpPr>
        <p:grpSpPr>
          <a:xfrm>
            <a:off x="1551573" y="4452369"/>
            <a:ext cx="474645" cy="91500"/>
            <a:chOff x="1652423" y="4483757"/>
            <a:chExt cx="474645" cy="91500"/>
          </a:xfrm>
        </p:grpSpPr>
        <p:sp>
          <p:nvSpPr>
            <p:cNvPr id="3304" name="Google Shape;3304;p329"/>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05" name="Google Shape;3305;p329"/>
            <p:cNvGrpSpPr/>
            <p:nvPr/>
          </p:nvGrpSpPr>
          <p:grpSpPr>
            <a:xfrm rot="-5400000" flipH="1">
              <a:off x="2035568" y="4483757"/>
              <a:ext cx="91500" cy="91500"/>
              <a:chOff x="2173500" y="2173850"/>
              <a:chExt cx="91500" cy="91500"/>
            </a:xfrm>
          </p:grpSpPr>
          <p:sp>
            <p:nvSpPr>
              <p:cNvPr id="3306" name="Google Shape;3306;p329"/>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07" name="Google Shape;3307;p329"/>
              <p:cNvGrpSpPr/>
              <p:nvPr/>
            </p:nvGrpSpPr>
            <p:grpSpPr>
              <a:xfrm>
                <a:off x="2190354" y="2206800"/>
                <a:ext cx="57802" cy="35149"/>
                <a:chOff x="2296450" y="2017078"/>
                <a:chExt cx="75975" cy="46200"/>
              </a:xfrm>
            </p:grpSpPr>
            <p:sp>
              <p:nvSpPr>
                <p:cNvPr id="3308" name="Google Shape;3308;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9" name="Google Shape;3309;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10" name="Google Shape;3310;p329"/>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311" name="Google Shape;3311;p329"/>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312" name="Google Shape;3312;p329"/>
          <p:cNvGrpSpPr/>
          <p:nvPr/>
        </p:nvGrpSpPr>
        <p:grpSpPr>
          <a:xfrm>
            <a:off x="2229873" y="4452369"/>
            <a:ext cx="474645" cy="91500"/>
            <a:chOff x="2362348" y="4483757"/>
            <a:chExt cx="474645" cy="91500"/>
          </a:xfrm>
        </p:grpSpPr>
        <p:sp>
          <p:nvSpPr>
            <p:cNvPr id="3313" name="Google Shape;3313;p329"/>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14" name="Google Shape;3314;p329"/>
            <p:cNvGrpSpPr/>
            <p:nvPr/>
          </p:nvGrpSpPr>
          <p:grpSpPr>
            <a:xfrm rot="-5400000" flipH="1">
              <a:off x="2745493" y="4483757"/>
              <a:ext cx="91500" cy="91500"/>
              <a:chOff x="2173500" y="2173850"/>
              <a:chExt cx="91500" cy="91500"/>
            </a:xfrm>
          </p:grpSpPr>
          <p:sp>
            <p:nvSpPr>
              <p:cNvPr id="3315" name="Google Shape;3315;p329"/>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16" name="Google Shape;3316;p329"/>
              <p:cNvGrpSpPr/>
              <p:nvPr/>
            </p:nvGrpSpPr>
            <p:grpSpPr>
              <a:xfrm>
                <a:off x="2190354" y="2206800"/>
                <a:ext cx="57802" cy="35149"/>
                <a:chOff x="2296450" y="2017078"/>
                <a:chExt cx="75975" cy="46200"/>
              </a:xfrm>
            </p:grpSpPr>
            <p:sp>
              <p:nvSpPr>
                <p:cNvPr id="3317" name="Google Shape;3317;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8" name="Google Shape;3318;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19" name="Google Shape;3319;p329"/>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320" name="Google Shape;3320;p329"/>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321" name="Google Shape;3321;p329"/>
          <p:cNvSpPr/>
          <p:nvPr/>
        </p:nvSpPr>
        <p:spPr>
          <a:xfrm>
            <a:off x="3964600" y="370252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2" name="Google Shape;3322;p329"/>
          <p:cNvSpPr/>
          <p:nvPr/>
        </p:nvSpPr>
        <p:spPr>
          <a:xfrm>
            <a:off x="2619825" y="370132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3" name="Google Shape;3323;p329"/>
          <p:cNvSpPr txBox="1"/>
          <p:nvPr/>
        </p:nvSpPr>
        <p:spPr>
          <a:xfrm>
            <a:off x="2619825" y="366472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324" name="Google Shape;3324;p329"/>
          <p:cNvSpPr/>
          <p:nvPr/>
        </p:nvSpPr>
        <p:spPr>
          <a:xfrm>
            <a:off x="4130950" y="38005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5" name="Google Shape;3325;p329"/>
          <p:cNvSpPr/>
          <p:nvPr/>
        </p:nvSpPr>
        <p:spPr>
          <a:xfrm>
            <a:off x="4130950" y="41354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6" name="Google Shape;3326;p329"/>
          <p:cNvSpPr/>
          <p:nvPr/>
        </p:nvSpPr>
        <p:spPr>
          <a:xfrm>
            <a:off x="4130950" y="447032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7" name="Google Shape;3327;p329"/>
          <p:cNvSpPr/>
          <p:nvPr/>
        </p:nvSpPr>
        <p:spPr>
          <a:xfrm>
            <a:off x="5522196" y="447030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28" name="Google Shape;3328;p329"/>
          <p:cNvSpPr txBox="1"/>
          <p:nvPr/>
        </p:nvSpPr>
        <p:spPr>
          <a:xfrm>
            <a:off x="4129000" y="37946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329" name="Google Shape;3329;p329"/>
          <p:cNvSpPr txBox="1"/>
          <p:nvPr/>
        </p:nvSpPr>
        <p:spPr>
          <a:xfrm>
            <a:off x="4129000" y="41354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3330" name="Google Shape;3330;p329"/>
          <p:cNvSpPr txBox="1"/>
          <p:nvPr/>
        </p:nvSpPr>
        <p:spPr>
          <a:xfrm>
            <a:off x="4130842"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3331" name="Google Shape;3331;p329"/>
          <p:cNvSpPr txBox="1"/>
          <p:nvPr/>
        </p:nvSpPr>
        <p:spPr>
          <a:xfrm>
            <a:off x="5511069"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sp>
        <p:nvSpPr>
          <p:cNvPr id="3332" name="Google Shape;3332;p329"/>
          <p:cNvSpPr/>
          <p:nvPr/>
        </p:nvSpPr>
        <p:spPr>
          <a:xfrm rot="2700000">
            <a:off x="6519335" y="42304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3" name="Google Shape;3333;p329"/>
          <p:cNvSpPr/>
          <p:nvPr/>
        </p:nvSpPr>
        <p:spPr>
          <a:xfrm rot="2700000">
            <a:off x="5307985" y="43490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34" name="Google Shape;3334;p329"/>
          <p:cNvGrpSpPr/>
          <p:nvPr/>
        </p:nvGrpSpPr>
        <p:grpSpPr>
          <a:xfrm>
            <a:off x="4779146" y="3074572"/>
            <a:ext cx="967013" cy="764438"/>
            <a:chOff x="4761471" y="2869522"/>
            <a:chExt cx="967013" cy="764438"/>
          </a:xfrm>
        </p:grpSpPr>
        <p:grpSp>
          <p:nvGrpSpPr>
            <p:cNvPr id="3335" name="Google Shape;3335;p329"/>
            <p:cNvGrpSpPr/>
            <p:nvPr/>
          </p:nvGrpSpPr>
          <p:grpSpPr>
            <a:xfrm rot="10800000">
              <a:off x="5636983" y="2869522"/>
              <a:ext cx="91500" cy="91500"/>
              <a:chOff x="2173500" y="2173850"/>
              <a:chExt cx="91500" cy="91500"/>
            </a:xfrm>
          </p:grpSpPr>
          <p:sp>
            <p:nvSpPr>
              <p:cNvPr id="3336" name="Google Shape;3336;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37" name="Google Shape;3337;p329"/>
              <p:cNvGrpSpPr/>
              <p:nvPr/>
            </p:nvGrpSpPr>
            <p:grpSpPr>
              <a:xfrm>
                <a:off x="2190354" y="2206800"/>
                <a:ext cx="57802" cy="35149"/>
                <a:chOff x="2296450" y="2017078"/>
                <a:chExt cx="75975" cy="46200"/>
              </a:xfrm>
            </p:grpSpPr>
            <p:sp>
              <p:nvSpPr>
                <p:cNvPr id="3338" name="Google Shape;3338;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9" name="Google Shape;3339;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340" name="Google Shape;3340;p329"/>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41" name="Google Shape;3341;p329"/>
            <p:cNvGrpSpPr/>
            <p:nvPr/>
          </p:nvGrpSpPr>
          <p:grpSpPr>
            <a:xfrm>
              <a:off x="4761471" y="3542459"/>
              <a:ext cx="91500" cy="91500"/>
              <a:chOff x="2173500" y="2173850"/>
              <a:chExt cx="91500" cy="91500"/>
            </a:xfrm>
          </p:grpSpPr>
          <p:sp>
            <p:nvSpPr>
              <p:cNvPr id="3342" name="Google Shape;3342;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43" name="Google Shape;3343;p329"/>
              <p:cNvGrpSpPr/>
              <p:nvPr/>
            </p:nvGrpSpPr>
            <p:grpSpPr>
              <a:xfrm>
                <a:off x="2190354" y="2206800"/>
                <a:ext cx="57802" cy="35149"/>
                <a:chOff x="2296450" y="2017078"/>
                <a:chExt cx="75975" cy="46200"/>
              </a:xfrm>
            </p:grpSpPr>
            <p:sp>
              <p:nvSpPr>
                <p:cNvPr id="3344" name="Google Shape;3344;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5" name="Google Shape;3345;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346" name="Google Shape;3346;p329"/>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347" name="Google Shape;3347;p329"/>
            <p:cNvCxnSpPr>
              <a:endCxn id="3342"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3348" name="Google Shape;3348;p329"/>
            <p:cNvCxnSpPr>
              <a:stCxn id="3336"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grpSp>
        <p:nvGrpSpPr>
          <p:cNvPr id="3349" name="Google Shape;3349;p329"/>
          <p:cNvGrpSpPr/>
          <p:nvPr/>
        </p:nvGrpSpPr>
        <p:grpSpPr>
          <a:xfrm rot="5400000">
            <a:off x="6500946" y="3871284"/>
            <a:ext cx="91500" cy="91500"/>
            <a:chOff x="2173500" y="2173850"/>
            <a:chExt cx="91500" cy="91500"/>
          </a:xfrm>
        </p:grpSpPr>
        <p:sp>
          <p:nvSpPr>
            <p:cNvPr id="3350" name="Google Shape;3350;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51" name="Google Shape;3351;p329"/>
            <p:cNvGrpSpPr/>
            <p:nvPr/>
          </p:nvGrpSpPr>
          <p:grpSpPr>
            <a:xfrm>
              <a:off x="2190354" y="2206800"/>
              <a:ext cx="57802" cy="35149"/>
              <a:chOff x="2296450" y="2017078"/>
              <a:chExt cx="75975" cy="46200"/>
            </a:xfrm>
          </p:grpSpPr>
          <p:sp>
            <p:nvSpPr>
              <p:cNvPr id="3352" name="Google Shape;3352;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3" name="Google Shape;3353;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354" name="Google Shape;3354;p329"/>
          <p:cNvGrpSpPr/>
          <p:nvPr/>
        </p:nvGrpSpPr>
        <p:grpSpPr>
          <a:xfrm rot="-5400000" flipH="1">
            <a:off x="5478896" y="4546959"/>
            <a:ext cx="91500" cy="91500"/>
            <a:chOff x="2173500" y="2173850"/>
            <a:chExt cx="91500" cy="91500"/>
          </a:xfrm>
        </p:grpSpPr>
        <p:sp>
          <p:nvSpPr>
            <p:cNvPr id="3355" name="Google Shape;3355;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56" name="Google Shape;3356;p329"/>
            <p:cNvGrpSpPr/>
            <p:nvPr/>
          </p:nvGrpSpPr>
          <p:grpSpPr>
            <a:xfrm>
              <a:off x="2190354" y="2206800"/>
              <a:ext cx="57802" cy="35149"/>
              <a:chOff x="2296450" y="2017078"/>
              <a:chExt cx="75975" cy="46200"/>
            </a:xfrm>
          </p:grpSpPr>
          <p:sp>
            <p:nvSpPr>
              <p:cNvPr id="3357" name="Google Shape;3357;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8" name="Google Shape;3358;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359" name="Google Shape;3359;p329"/>
          <p:cNvGrpSpPr/>
          <p:nvPr/>
        </p:nvGrpSpPr>
        <p:grpSpPr>
          <a:xfrm rot="5400000">
            <a:off x="5101871" y="4546959"/>
            <a:ext cx="91500" cy="91500"/>
            <a:chOff x="2173500" y="2173850"/>
            <a:chExt cx="91500" cy="91500"/>
          </a:xfrm>
        </p:grpSpPr>
        <p:sp>
          <p:nvSpPr>
            <p:cNvPr id="3360" name="Google Shape;3360;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61" name="Google Shape;3361;p329"/>
            <p:cNvGrpSpPr/>
            <p:nvPr/>
          </p:nvGrpSpPr>
          <p:grpSpPr>
            <a:xfrm>
              <a:off x="2190354" y="2206800"/>
              <a:ext cx="57802" cy="35149"/>
              <a:chOff x="2296450" y="2017078"/>
              <a:chExt cx="75975" cy="46200"/>
            </a:xfrm>
          </p:grpSpPr>
          <p:sp>
            <p:nvSpPr>
              <p:cNvPr id="3362" name="Google Shape;3362;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3" name="Google Shape;3363;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64" name="Google Shape;3364;p329"/>
          <p:cNvCxnSpPr/>
          <p:nvPr/>
        </p:nvCxnSpPr>
        <p:spPr>
          <a:xfrm rot="-5400000">
            <a:off x="6381700" y="40641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365" name="Google Shape;3365;p329"/>
          <p:cNvCxnSpPr>
            <a:endCxn id="3360" idx="0"/>
          </p:cNvCxnSpPr>
          <p:nvPr/>
        </p:nvCxnSpPr>
        <p:spPr>
          <a:xfrm rot="5400000">
            <a:off x="5156321" y="441375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3366" name="Google Shape;3366;p329"/>
          <p:cNvCxnSpPr>
            <a:endCxn id="3355" idx="0"/>
          </p:cNvCxnSpPr>
          <p:nvPr/>
        </p:nvCxnSpPr>
        <p:spPr>
          <a:xfrm rot="-5400000" flipH="1">
            <a:off x="5299496" y="4413309"/>
            <a:ext cx="216000" cy="142800"/>
          </a:xfrm>
          <a:prstGeom prst="bentConnector2">
            <a:avLst/>
          </a:prstGeom>
          <a:noFill/>
          <a:ln w="9525" cap="flat" cmpd="sng">
            <a:solidFill>
              <a:srgbClr val="3583EE"/>
            </a:solidFill>
            <a:prstDash val="solid"/>
            <a:round/>
            <a:headEnd type="none" w="med" len="med"/>
            <a:tailEnd type="none" w="med" len="med"/>
          </a:ln>
        </p:spPr>
      </p:cxnSp>
      <p:grpSp>
        <p:nvGrpSpPr>
          <p:cNvPr id="3367" name="Google Shape;3367;p329"/>
          <p:cNvGrpSpPr/>
          <p:nvPr/>
        </p:nvGrpSpPr>
        <p:grpSpPr>
          <a:xfrm>
            <a:off x="4086396" y="3884254"/>
            <a:ext cx="91500" cy="426380"/>
            <a:chOff x="4086396" y="3884254"/>
            <a:chExt cx="91500" cy="426380"/>
          </a:xfrm>
        </p:grpSpPr>
        <p:sp>
          <p:nvSpPr>
            <p:cNvPr id="3368" name="Google Shape;3368;p329"/>
            <p:cNvSpPr/>
            <p:nvPr/>
          </p:nvSpPr>
          <p:spPr>
            <a:xfrm rot="2700000">
              <a:off x="4104785" y="389558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69" name="Google Shape;3369;p329"/>
            <p:cNvGrpSpPr/>
            <p:nvPr/>
          </p:nvGrpSpPr>
          <p:grpSpPr>
            <a:xfrm rot="-5400000" flipH="1">
              <a:off x="4086396" y="4219134"/>
              <a:ext cx="91500" cy="91500"/>
              <a:chOff x="2173500" y="2173850"/>
              <a:chExt cx="91500" cy="91500"/>
            </a:xfrm>
          </p:grpSpPr>
          <p:sp>
            <p:nvSpPr>
              <p:cNvPr id="3370" name="Google Shape;3370;p329"/>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71" name="Google Shape;3371;p329"/>
              <p:cNvGrpSpPr/>
              <p:nvPr/>
            </p:nvGrpSpPr>
            <p:grpSpPr>
              <a:xfrm>
                <a:off x="2190354" y="2206800"/>
                <a:ext cx="57802" cy="35149"/>
                <a:chOff x="2296450" y="2017078"/>
                <a:chExt cx="75975" cy="46200"/>
              </a:xfrm>
            </p:grpSpPr>
            <p:sp>
              <p:nvSpPr>
                <p:cNvPr id="3372" name="Google Shape;3372;p329"/>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3" name="Google Shape;3373;p329"/>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374" name="Google Shape;3374;p329"/>
            <p:cNvCxnSpPr/>
            <p:nvPr/>
          </p:nvCxnSpPr>
          <p:spPr>
            <a:xfrm rot="-5400000">
              <a:off x="3946450" y="4071450"/>
              <a:ext cx="339300" cy="45300"/>
            </a:xfrm>
            <a:prstGeom prst="bentConnector4">
              <a:avLst>
                <a:gd name="adj1" fmla="val -607"/>
                <a:gd name="adj2" fmla="val -132836"/>
              </a:avLst>
            </a:prstGeom>
            <a:noFill/>
            <a:ln w="9525" cap="flat" cmpd="sng">
              <a:solidFill>
                <a:srgbClr val="3583EE"/>
              </a:solidFill>
              <a:prstDash val="solid"/>
              <a:round/>
              <a:headEnd type="none" w="med" len="med"/>
              <a:tailEnd type="none" w="med" len="med"/>
            </a:ln>
          </p:spPr>
        </p:cxnSp>
      </p:grpSp>
    </p:spTree>
    <p:extLst>
      <p:ext uri="{BB962C8B-B14F-4D97-AF65-F5344CB8AC3E}">
        <p14:creationId xmlns:p14="http://schemas.microsoft.com/office/powerpoint/2010/main" val="381548990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GitHub Copilot Diagram 2.1">
  <p:cSld name="GitHub Copilot Diagram 2.1">
    <p:bg>
      <p:bgPr>
        <a:solidFill>
          <a:schemeClr val="dk1"/>
        </a:solidFill>
        <a:effectLst/>
      </p:bgPr>
    </p:bg>
    <p:spTree>
      <p:nvGrpSpPr>
        <p:cNvPr id="1" name="Shape 3375"/>
        <p:cNvGrpSpPr/>
        <p:nvPr/>
      </p:nvGrpSpPr>
      <p:grpSpPr>
        <a:xfrm>
          <a:off x="0" y="0"/>
          <a:ext cx="0" cy="0"/>
          <a:chOff x="0" y="0"/>
          <a:chExt cx="0" cy="0"/>
        </a:xfrm>
      </p:grpSpPr>
      <p:pic>
        <p:nvPicPr>
          <p:cNvPr id="3376" name="Google Shape;3376;p330"/>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77" name="Google Shape;3377;p330"/>
          <p:cNvPicPr preferRelativeResize="0"/>
          <p:nvPr/>
        </p:nvPicPr>
        <p:blipFill rotWithShape="1">
          <a:blip r:embed="rId2">
            <a:alphaModFix/>
          </a:blip>
          <a:srcRect l="-57167" t="50815" r="87679" b="56327"/>
          <a:stretch/>
        </p:blipFill>
        <p:spPr>
          <a:xfrm>
            <a:off x="4505200" y="19474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78" name="Google Shape;3378;p330"/>
          <p:cNvPicPr preferRelativeResize="0"/>
          <p:nvPr/>
        </p:nvPicPr>
        <p:blipFill rotWithShape="1">
          <a:blip r:embed="rId2">
            <a:alphaModFix/>
          </a:blip>
          <a:srcRect l="-53170" t="50126" r="93070" b="52100"/>
          <a:stretch/>
        </p:blipFill>
        <p:spPr>
          <a:xfrm>
            <a:off x="4613275" y="20701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79" name="Google Shape;3379;p330"/>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80" name="Google Shape;3380;p330"/>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381" name="Google Shape;3381;p330"/>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382" name="Google Shape;3382;p330"/>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3" name="Google Shape;3383;p330"/>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4" name="Google Shape;3384;p330"/>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3385" name="Google Shape;3385;p330"/>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3386" name="Google Shape;3386;p330"/>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7" name="Google Shape;3387;p330"/>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8" name="Google Shape;3388;p330"/>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9" name="Google Shape;3389;p330"/>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90" name="Google Shape;3390;p330"/>
          <p:cNvGrpSpPr/>
          <p:nvPr/>
        </p:nvGrpSpPr>
        <p:grpSpPr>
          <a:xfrm>
            <a:off x="3051970" y="894050"/>
            <a:ext cx="1149202" cy="545450"/>
            <a:chOff x="3173800" y="938875"/>
            <a:chExt cx="1149202" cy="545450"/>
          </a:xfrm>
        </p:grpSpPr>
        <p:sp>
          <p:nvSpPr>
            <p:cNvPr id="3391" name="Google Shape;3391;p330"/>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92" name="Google Shape;3392;p330"/>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93" name="Google Shape;3393;p330"/>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94" name="Google Shape;3394;p330"/>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395" name="Google Shape;3395;p330"/>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3396" name="Google Shape;3396;p330"/>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3397" name="Google Shape;3397;p330"/>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3398" name="Google Shape;3398;p330"/>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3399" name="Google Shape;3399;p330"/>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3400" name="Google Shape;3400;p330"/>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3401" name="Google Shape;3401;p330"/>
          <p:cNvSpPr txBox="1"/>
          <p:nvPr/>
        </p:nvSpPr>
        <p:spPr>
          <a:xfrm>
            <a:off x="5170063"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402" name="Google Shape;3402;p330"/>
          <p:cNvSpPr txBox="1"/>
          <p:nvPr/>
        </p:nvSpPr>
        <p:spPr>
          <a:xfrm>
            <a:off x="6016563" y="8354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403" name="Google Shape;3403;p330"/>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404" name="Google Shape;3404;p330"/>
          <p:cNvSpPr txBox="1"/>
          <p:nvPr/>
        </p:nvSpPr>
        <p:spPr>
          <a:xfrm>
            <a:off x="6383875" y="1937275"/>
            <a:ext cx="1581900" cy="118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Data Storage</a:t>
            </a:r>
            <a:endParaRPr sz="800">
              <a:solidFill>
                <a:schemeClr val="lt1"/>
              </a:solidFill>
              <a:latin typeface="Inter"/>
              <a:ea typeface="Inter"/>
              <a:cs typeface="Inter"/>
              <a:sym typeface="Inter"/>
            </a:endParaRPr>
          </a:p>
        </p:txBody>
      </p:sp>
      <p:pic>
        <p:nvPicPr>
          <p:cNvPr id="3405" name="Google Shape;3405;p330"/>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406" name="Google Shape;3406;p330"/>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407" name="Google Shape;3407;p330"/>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408" name="Google Shape;3408;p330"/>
          <p:cNvPicPr preferRelativeResize="0"/>
          <p:nvPr/>
        </p:nvPicPr>
        <p:blipFill rotWithShape="1">
          <a:blip r:embed="rId2">
            <a:alphaModFix/>
          </a:blip>
          <a:srcRect l="-53170" t="46533" r="93070" b="55693"/>
          <a:stretch/>
        </p:blipFill>
        <p:spPr>
          <a:xfrm>
            <a:off x="4617238" y="23675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409" name="Google Shape;3409;p330"/>
          <p:cNvSpPr txBox="1"/>
          <p:nvPr/>
        </p:nvSpPr>
        <p:spPr>
          <a:xfrm>
            <a:off x="4601525" y="20512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sp>
        <p:nvSpPr>
          <p:cNvPr id="3410" name="Google Shape;3410;p330"/>
          <p:cNvSpPr txBox="1"/>
          <p:nvPr/>
        </p:nvSpPr>
        <p:spPr>
          <a:xfrm>
            <a:off x="4599463" y="23615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pic>
        <p:nvPicPr>
          <p:cNvPr id="3411" name="Google Shape;3411;p330"/>
          <p:cNvPicPr preferRelativeResize="0"/>
          <p:nvPr/>
        </p:nvPicPr>
        <p:blipFill rotWithShape="1">
          <a:blip r:embed="rId2">
            <a:alphaModFix/>
          </a:blip>
          <a:srcRect l="53942" t="50248" r="20925" b="51977"/>
          <a:stretch/>
        </p:blipFill>
        <p:spPr>
          <a:xfrm>
            <a:off x="4505250" y="2874500"/>
            <a:ext cx="658500" cy="244800"/>
          </a:xfrm>
          <a:prstGeom prst="roundRect">
            <a:avLst>
              <a:gd name="adj" fmla="val 17616"/>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412" name="Google Shape;3412;p330"/>
          <p:cNvPicPr preferRelativeResize="0"/>
          <p:nvPr/>
        </p:nvPicPr>
        <p:blipFill rotWithShape="1">
          <a:blip r:embed="rId2">
            <a:alphaModFix/>
          </a:blip>
          <a:srcRect l="72197" t="51104" r="-10304" b="51104"/>
          <a:stretch/>
        </p:blipFill>
        <p:spPr>
          <a:xfrm>
            <a:off x="5234800" y="2874500"/>
            <a:ext cx="903300" cy="244800"/>
          </a:xfrm>
          <a:prstGeom prst="roundRect">
            <a:avLst>
              <a:gd name="adj" fmla="val 2032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413" name="Google Shape;3413;p330"/>
          <p:cNvSpPr txBox="1"/>
          <p:nvPr/>
        </p:nvSpPr>
        <p:spPr>
          <a:xfrm>
            <a:off x="4457850" y="2872425"/>
            <a:ext cx="7533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Intent Analysis</a:t>
            </a:r>
            <a:endParaRPr sz="600">
              <a:solidFill>
                <a:schemeClr val="lt1"/>
              </a:solidFill>
              <a:latin typeface="Inter"/>
              <a:ea typeface="Inter"/>
              <a:cs typeface="Inter"/>
              <a:sym typeface="Inter"/>
            </a:endParaRPr>
          </a:p>
        </p:txBody>
      </p:sp>
      <p:sp>
        <p:nvSpPr>
          <p:cNvPr id="3414" name="Google Shape;3414;p330"/>
          <p:cNvSpPr txBox="1"/>
          <p:nvPr/>
        </p:nvSpPr>
        <p:spPr>
          <a:xfrm>
            <a:off x="5203000" y="2855425"/>
            <a:ext cx="9669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Response Evaluation</a:t>
            </a:r>
            <a:endParaRPr sz="600">
              <a:solidFill>
                <a:schemeClr val="lt1"/>
              </a:solidFill>
              <a:latin typeface="Inter"/>
              <a:ea typeface="Inter"/>
              <a:cs typeface="Inter"/>
              <a:sym typeface="Inter"/>
            </a:endParaRPr>
          </a:p>
        </p:txBody>
      </p:sp>
      <p:sp>
        <p:nvSpPr>
          <p:cNvPr id="3415" name="Google Shape;3415;p330"/>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16" name="Google Shape;3416;p330"/>
          <p:cNvGrpSpPr/>
          <p:nvPr/>
        </p:nvGrpSpPr>
        <p:grpSpPr>
          <a:xfrm>
            <a:off x="2173500" y="2326250"/>
            <a:ext cx="91500" cy="91500"/>
            <a:chOff x="2173500" y="2173850"/>
            <a:chExt cx="91500" cy="91500"/>
          </a:xfrm>
        </p:grpSpPr>
        <p:sp>
          <p:nvSpPr>
            <p:cNvPr id="3417" name="Google Shape;3417;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18" name="Google Shape;3418;p330"/>
            <p:cNvGrpSpPr/>
            <p:nvPr/>
          </p:nvGrpSpPr>
          <p:grpSpPr>
            <a:xfrm>
              <a:off x="2190354" y="2206800"/>
              <a:ext cx="57802" cy="35149"/>
              <a:chOff x="2296450" y="2017078"/>
              <a:chExt cx="75975" cy="46200"/>
            </a:xfrm>
          </p:grpSpPr>
          <p:sp>
            <p:nvSpPr>
              <p:cNvPr id="3419" name="Google Shape;3419;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0" name="Google Shape;3420;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21" name="Google Shape;3421;p330"/>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422" name="Google Shape;3422;p330"/>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423" name="Google Shape;3423;p330"/>
          <p:cNvGrpSpPr/>
          <p:nvPr/>
        </p:nvGrpSpPr>
        <p:grpSpPr>
          <a:xfrm rot="5400000">
            <a:off x="7929086" y="2494831"/>
            <a:ext cx="91500" cy="91500"/>
            <a:chOff x="2173500" y="2173850"/>
            <a:chExt cx="91500" cy="91500"/>
          </a:xfrm>
        </p:grpSpPr>
        <p:sp>
          <p:nvSpPr>
            <p:cNvPr id="3424" name="Google Shape;3424;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25" name="Google Shape;3425;p330"/>
            <p:cNvGrpSpPr/>
            <p:nvPr/>
          </p:nvGrpSpPr>
          <p:grpSpPr>
            <a:xfrm>
              <a:off x="2190354" y="2206800"/>
              <a:ext cx="57802" cy="35149"/>
              <a:chOff x="2296450" y="2017078"/>
              <a:chExt cx="75975" cy="46200"/>
            </a:xfrm>
          </p:grpSpPr>
          <p:sp>
            <p:nvSpPr>
              <p:cNvPr id="3426" name="Google Shape;3426;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7" name="Google Shape;3427;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28" name="Google Shape;3428;p330"/>
          <p:cNvCxnSpPr>
            <a:endCxn id="3424"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429" name="Google Shape;3429;p330"/>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30" name="Google Shape;3430;p330"/>
          <p:cNvGrpSpPr/>
          <p:nvPr/>
        </p:nvGrpSpPr>
        <p:grpSpPr>
          <a:xfrm>
            <a:off x="5275921" y="1914922"/>
            <a:ext cx="91500" cy="91500"/>
            <a:chOff x="2173500" y="2173850"/>
            <a:chExt cx="91500" cy="91500"/>
          </a:xfrm>
        </p:grpSpPr>
        <p:sp>
          <p:nvSpPr>
            <p:cNvPr id="3431" name="Google Shape;3431;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32" name="Google Shape;3432;p330"/>
            <p:cNvGrpSpPr/>
            <p:nvPr/>
          </p:nvGrpSpPr>
          <p:grpSpPr>
            <a:xfrm>
              <a:off x="2190354" y="2206800"/>
              <a:ext cx="57802" cy="35149"/>
              <a:chOff x="2296450" y="2017078"/>
              <a:chExt cx="75975" cy="46200"/>
            </a:xfrm>
          </p:grpSpPr>
          <p:sp>
            <p:nvSpPr>
              <p:cNvPr id="3433" name="Google Shape;3433;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4" name="Google Shape;3434;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435" name="Google Shape;3435;p330"/>
          <p:cNvGrpSpPr/>
          <p:nvPr/>
        </p:nvGrpSpPr>
        <p:grpSpPr>
          <a:xfrm rot="10800000" flipH="1">
            <a:off x="5275921" y="1561247"/>
            <a:ext cx="91500" cy="91500"/>
            <a:chOff x="2173500" y="2173850"/>
            <a:chExt cx="91500" cy="91500"/>
          </a:xfrm>
        </p:grpSpPr>
        <p:sp>
          <p:nvSpPr>
            <p:cNvPr id="3436" name="Google Shape;3436;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37" name="Google Shape;3437;p330"/>
            <p:cNvGrpSpPr/>
            <p:nvPr/>
          </p:nvGrpSpPr>
          <p:grpSpPr>
            <a:xfrm>
              <a:off x="2190354" y="2206800"/>
              <a:ext cx="57802" cy="35149"/>
              <a:chOff x="2296450" y="2017078"/>
              <a:chExt cx="75975" cy="46200"/>
            </a:xfrm>
          </p:grpSpPr>
          <p:sp>
            <p:nvSpPr>
              <p:cNvPr id="3438" name="Google Shape;3438;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9" name="Google Shape;3439;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40" name="Google Shape;3440;p330"/>
          <p:cNvCxnSpPr>
            <a:stCxn id="3436" idx="0"/>
            <a:endCxn id="3431" idx="0"/>
          </p:cNvCxnSpPr>
          <p:nvPr/>
        </p:nvCxnSpPr>
        <p:spPr>
          <a:xfrm>
            <a:off x="5321671" y="1652747"/>
            <a:ext cx="0" cy="262200"/>
          </a:xfrm>
          <a:prstGeom prst="straightConnector1">
            <a:avLst/>
          </a:prstGeom>
          <a:noFill/>
          <a:ln w="9525" cap="flat" cmpd="sng">
            <a:solidFill>
              <a:srgbClr val="3583EE"/>
            </a:solidFill>
            <a:prstDash val="solid"/>
            <a:round/>
            <a:headEnd type="none" w="med" len="med"/>
            <a:tailEnd type="none" w="med" len="med"/>
          </a:ln>
        </p:spPr>
      </p:cxnSp>
      <p:sp>
        <p:nvSpPr>
          <p:cNvPr id="3441" name="Google Shape;3441;p330"/>
          <p:cNvSpPr/>
          <p:nvPr/>
        </p:nvSpPr>
        <p:spPr>
          <a:xfrm rot="2700000">
            <a:off x="4476460" y="23015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42" name="Google Shape;3442;p330"/>
          <p:cNvGrpSpPr/>
          <p:nvPr/>
        </p:nvGrpSpPr>
        <p:grpSpPr>
          <a:xfrm rot="5400000">
            <a:off x="4214093" y="2283185"/>
            <a:ext cx="91500" cy="91500"/>
            <a:chOff x="2173500" y="2173850"/>
            <a:chExt cx="91500" cy="91500"/>
          </a:xfrm>
        </p:grpSpPr>
        <p:sp>
          <p:nvSpPr>
            <p:cNvPr id="3443" name="Google Shape;3443;p330"/>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44" name="Google Shape;3444;p330"/>
            <p:cNvGrpSpPr/>
            <p:nvPr/>
          </p:nvGrpSpPr>
          <p:grpSpPr>
            <a:xfrm>
              <a:off x="2190354" y="2206800"/>
              <a:ext cx="57802" cy="35149"/>
              <a:chOff x="2296450" y="2017078"/>
              <a:chExt cx="75975" cy="46200"/>
            </a:xfrm>
          </p:grpSpPr>
          <p:sp>
            <p:nvSpPr>
              <p:cNvPr id="3445" name="Google Shape;3445;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6" name="Google Shape;3446;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47" name="Google Shape;3447;p330"/>
          <p:cNvCxnSpPr>
            <a:stCxn id="3443" idx="0"/>
          </p:cNvCxnSpPr>
          <p:nvPr/>
        </p:nvCxnSpPr>
        <p:spPr>
          <a:xfrm>
            <a:off x="4305593" y="2328935"/>
            <a:ext cx="175500" cy="0"/>
          </a:xfrm>
          <a:prstGeom prst="straightConnector1">
            <a:avLst/>
          </a:prstGeom>
          <a:noFill/>
          <a:ln w="9525" cap="flat" cmpd="sng">
            <a:solidFill>
              <a:srgbClr val="3FB950"/>
            </a:solidFill>
            <a:prstDash val="solid"/>
            <a:round/>
            <a:headEnd type="none" w="med" len="med"/>
            <a:tailEnd type="none" w="med" len="med"/>
          </a:ln>
        </p:spPr>
      </p:cxnSp>
      <p:sp>
        <p:nvSpPr>
          <p:cNvPr id="3448" name="Google Shape;3448;p330"/>
          <p:cNvSpPr/>
          <p:nvPr/>
        </p:nvSpPr>
        <p:spPr>
          <a:xfrm rot="2700000">
            <a:off x="6119610" y="22817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49" name="Google Shape;3449;p330"/>
          <p:cNvGrpSpPr/>
          <p:nvPr/>
        </p:nvGrpSpPr>
        <p:grpSpPr>
          <a:xfrm rot="-5400000">
            <a:off x="6329889" y="2264433"/>
            <a:ext cx="91500" cy="91500"/>
            <a:chOff x="2173500" y="2173850"/>
            <a:chExt cx="91500" cy="91500"/>
          </a:xfrm>
        </p:grpSpPr>
        <p:sp>
          <p:nvSpPr>
            <p:cNvPr id="3450" name="Google Shape;3450;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51" name="Google Shape;3451;p330"/>
            <p:cNvGrpSpPr/>
            <p:nvPr/>
          </p:nvGrpSpPr>
          <p:grpSpPr>
            <a:xfrm>
              <a:off x="2190354" y="2206800"/>
              <a:ext cx="57802" cy="35149"/>
              <a:chOff x="2296450" y="2017078"/>
              <a:chExt cx="75975" cy="46200"/>
            </a:xfrm>
          </p:grpSpPr>
          <p:sp>
            <p:nvSpPr>
              <p:cNvPr id="3452" name="Google Shape;3452;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3" name="Google Shape;3453;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54" name="Google Shape;3454;p330"/>
          <p:cNvCxnSpPr/>
          <p:nvPr/>
        </p:nvCxnSpPr>
        <p:spPr>
          <a:xfrm>
            <a:off x="6132238" y="2308617"/>
            <a:ext cx="231900" cy="0"/>
          </a:xfrm>
          <a:prstGeom prst="straightConnector1">
            <a:avLst/>
          </a:prstGeom>
          <a:noFill/>
          <a:ln w="9525" cap="flat" cmpd="sng">
            <a:solidFill>
              <a:srgbClr val="A371F7"/>
            </a:solidFill>
            <a:prstDash val="solid"/>
            <a:round/>
            <a:headEnd type="none" w="med" len="med"/>
            <a:tailEnd type="none" w="med" len="med"/>
          </a:ln>
        </p:spPr>
      </p:cxnSp>
      <p:grpSp>
        <p:nvGrpSpPr>
          <p:cNvPr id="3455" name="Google Shape;3455;p330"/>
          <p:cNvGrpSpPr/>
          <p:nvPr/>
        </p:nvGrpSpPr>
        <p:grpSpPr>
          <a:xfrm>
            <a:off x="4761471" y="2825572"/>
            <a:ext cx="91500" cy="91500"/>
            <a:chOff x="2173500" y="2173850"/>
            <a:chExt cx="91500" cy="91500"/>
          </a:xfrm>
        </p:grpSpPr>
        <p:sp>
          <p:nvSpPr>
            <p:cNvPr id="3456" name="Google Shape;3456;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57" name="Google Shape;3457;p330"/>
            <p:cNvGrpSpPr/>
            <p:nvPr/>
          </p:nvGrpSpPr>
          <p:grpSpPr>
            <a:xfrm>
              <a:off x="2190354" y="2206800"/>
              <a:ext cx="57802" cy="35149"/>
              <a:chOff x="2296450" y="2017078"/>
              <a:chExt cx="75975" cy="46200"/>
            </a:xfrm>
          </p:grpSpPr>
          <p:sp>
            <p:nvSpPr>
              <p:cNvPr id="3458" name="Google Shape;3458;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59" name="Google Shape;3459;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460" name="Google Shape;3460;p330"/>
          <p:cNvSpPr/>
          <p:nvPr/>
        </p:nvSpPr>
        <p:spPr>
          <a:xfrm rot="2700000">
            <a:off x="5246135" y="26744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1" name="Google Shape;3461;p330"/>
          <p:cNvSpPr/>
          <p:nvPr/>
        </p:nvSpPr>
        <p:spPr>
          <a:xfrm rot="2700000">
            <a:off x="5659085" y="2843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62" name="Google Shape;3462;p330"/>
          <p:cNvGrpSpPr/>
          <p:nvPr/>
        </p:nvGrpSpPr>
        <p:grpSpPr>
          <a:xfrm rot="10800000">
            <a:off x="5321671" y="2653359"/>
            <a:ext cx="91500" cy="91500"/>
            <a:chOff x="2173500" y="2173850"/>
            <a:chExt cx="91500" cy="91500"/>
          </a:xfrm>
        </p:grpSpPr>
        <p:sp>
          <p:nvSpPr>
            <p:cNvPr id="3463" name="Google Shape;3463;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64" name="Google Shape;3464;p330"/>
            <p:cNvGrpSpPr/>
            <p:nvPr/>
          </p:nvGrpSpPr>
          <p:grpSpPr>
            <a:xfrm>
              <a:off x="2190354" y="2206800"/>
              <a:ext cx="57802" cy="35149"/>
              <a:chOff x="2296450" y="2017078"/>
              <a:chExt cx="75975" cy="46200"/>
            </a:xfrm>
          </p:grpSpPr>
          <p:sp>
            <p:nvSpPr>
              <p:cNvPr id="3465" name="Google Shape;3465;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6" name="Google Shape;3466;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467" name="Google Shape;3467;p330"/>
          <p:cNvGrpSpPr/>
          <p:nvPr/>
        </p:nvGrpSpPr>
        <p:grpSpPr>
          <a:xfrm>
            <a:off x="4800425" y="2733972"/>
            <a:ext cx="475500" cy="99075"/>
            <a:chOff x="4802375" y="2575372"/>
            <a:chExt cx="475500" cy="99075"/>
          </a:xfrm>
        </p:grpSpPr>
        <p:cxnSp>
          <p:nvCxnSpPr>
            <p:cNvPr id="3468" name="Google Shape;3468;p330"/>
            <p:cNvCxnSpPr/>
            <p:nvPr/>
          </p:nvCxnSpPr>
          <p:spPr>
            <a:xfrm rot="10800000">
              <a:off x="4807221" y="2622547"/>
              <a:ext cx="0" cy="51900"/>
            </a:xfrm>
            <a:prstGeom prst="straightConnector1">
              <a:avLst/>
            </a:prstGeom>
            <a:noFill/>
            <a:ln w="9525" cap="flat" cmpd="sng">
              <a:solidFill>
                <a:srgbClr val="3583EE"/>
              </a:solidFill>
              <a:prstDash val="solid"/>
              <a:round/>
              <a:headEnd type="none" w="med" len="med"/>
              <a:tailEnd type="none" w="med" len="med"/>
            </a:ln>
          </p:spPr>
        </p:cxnSp>
        <p:cxnSp>
          <p:nvCxnSpPr>
            <p:cNvPr id="3469" name="Google Shape;3469;p330"/>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470" name="Google Shape;3470;p330"/>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grpSp>
        <p:nvGrpSpPr>
          <p:cNvPr id="3471" name="Google Shape;3471;p330"/>
          <p:cNvGrpSpPr/>
          <p:nvPr/>
        </p:nvGrpSpPr>
        <p:grpSpPr>
          <a:xfrm flipH="1">
            <a:off x="5359060" y="2724450"/>
            <a:ext cx="331233" cy="125525"/>
            <a:chOff x="4802375" y="2575372"/>
            <a:chExt cx="475500" cy="125525"/>
          </a:xfrm>
        </p:grpSpPr>
        <p:cxnSp>
          <p:nvCxnSpPr>
            <p:cNvPr id="3472" name="Google Shape;3472;p330"/>
            <p:cNvCxnSpPr/>
            <p:nvPr/>
          </p:nvCxnSpPr>
          <p:spPr>
            <a:xfrm rot="10800000">
              <a:off x="4807211" y="2618397"/>
              <a:ext cx="0" cy="82500"/>
            </a:xfrm>
            <a:prstGeom prst="straightConnector1">
              <a:avLst/>
            </a:prstGeom>
            <a:noFill/>
            <a:ln w="9525" cap="flat" cmpd="sng">
              <a:solidFill>
                <a:srgbClr val="3583EE"/>
              </a:solidFill>
              <a:prstDash val="solid"/>
              <a:round/>
              <a:headEnd type="none" w="med" len="med"/>
              <a:tailEnd type="none" w="med" len="med"/>
            </a:ln>
          </p:spPr>
        </p:cxnSp>
        <p:cxnSp>
          <p:nvCxnSpPr>
            <p:cNvPr id="3473" name="Google Shape;3473;p330"/>
            <p:cNvCxnSpPr/>
            <p:nvPr/>
          </p:nvCxnSpPr>
          <p:spPr>
            <a:xfrm>
              <a:off x="4802375" y="2622550"/>
              <a:ext cx="475500" cy="0"/>
            </a:xfrm>
            <a:prstGeom prst="straightConnector1">
              <a:avLst/>
            </a:prstGeom>
            <a:noFill/>
            <a:ln w="9525" cap="flat" cmpd="sng">
              <a:solidFill>
                <a:srgbClr val="3583EE"/>
              </a:solidFill>
              <a:prstDash val="solid"/>
              <a:round/>
              <a:headEnd type="none" w="med" len="med"/>
              <a:tailEnd type="none" w="med" len="med"/>
            </a:ln>
          </p:spPr>
        </p:cxnSp>
        <p:cxnSp>
          <p:nvCxnSpPr>
            <p:cNvPr id="3474" name="Google Shape;3474;p330"/>
            <p:cNvCxnSpPr/>
            <p:nvPr/>
          </p:nvCxnSpPr>
          <p:spPr>
            <a:xfrm rot="10800000">
              <a:off x="5273446" y="2575372"/>
              <a:ext cx="0" cy="51900"/>
            </a:xfrm>
            <a:prstGeom prst="straightConnector1">
              <a:avLst/>
            </a:prstGeom>
            <a:noFill/>
            <a:ln w="9525" cap="flat" cmpd="sng">
              <a:solidFill>
                <a:srgbClr val="3583EE"/>
              </a:solidFill>
              <a:prstDash val="solid"/>
              <a:round/>
              <a:headEnd type="none" w="med" len="med"/>
              <a:tailEnd type="none" w="med" len="med"/>
            </a:ln>
          </p:spPr>
        </p:cxnSp>
      </p:grpSp>
      <p:sp>
        <p:nvSpPr>
          <p:cNvPr id="3475" name="Google Shape;3475;p330"/>
          <p:cNvSpPr/>
          <p:nvPr/>
        </p:nvSpPr>
        <p:spPr>
          <a:xfrm>
            <a:off x="163750" y="4161625"/>
            <a:ext cx="26544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76" name="Google Shape;3476;p330"/>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477" name="Google Shape;3477;p330"/>
          <p:cNvGrpSpPr/>
          <p:nvPr/>
        </p:nvGrpSpPr>
        <p:grpSpPr>
          <a:xfrm>
            <a:off x="271173" y="4452369"/>
            <a:ext cx="474645" cy="91500"/>
            <a:chOff x="327448" y="4496432"/>
            <a:chExt cx="474645" cy="91500"/>
          </a:xfrm>
        </p:grpSpPr>
        <p:sp>
          <p:nvSpPr>
            <p:cNvPr id="3478" name="Google Shape;3478;p330"/>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79" name="Google Shape;3479;p330"/>
            <p:cNvGrpSpPr/>
            <p:nvPr/>
          </p:nvGrpSpPr>
          <p:grpSpPr>
            <a:xfrm rot="-5400000" flipH="1">
              <a:off x="710593" y="4496432"/>
              <a:ext cx="91500" cy="91500"/>
              <a:chOff x="2173500" y="2173850"/>
              <a:chExt cx="91500" cy="91500"/>
            </a:xfrm>
          </p:grpSpPr>
          <p:sp>
            <p:nvSpPr>
              <p:cNvPr id="3480" name="Google Shape;3480;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81" name="Google Shape;3481;p330"/>
              <p:cNvGrpSpPr/>
              <p:nvPr/>
            </p:nvGrpSpPr>
            <p:grpSpPr>
              <a:xfrm>
                <a:off x="2190354" y="2206800"/>
                <a:ext cx="57802" cy="35149"/>
                <a:chOff x="2296450" y="2017078"/>
                <a:chExt cx="75975" cy="46200"/>
              </a:xfrm>
            </p:grpSpPr>
            <p:sp>
              <p:nvSpPr>
                <p:cNvPr id="3482" name="Google Shape;3482;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3" name="Google Shape;3483;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84" name="Google Shape;3484;p330"/>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485" name="Google Shape;3485;p330"/>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486" name="Google Shape;3486;p330"/>
          <p:cNvGrpSpPr/>
          <p:nvPr/>
        </p:nvGrpSpPr>
        <p:grpSpPr>
          <a:xfrm>
            <a:off x="873273" y="4452369"/>
            <a:ext cx="474645" cy="91500"/>
            <a:chOff x="966923" y="4483757"/>
            <a:chExt cx="474645" cy="91500"/>
          </a:xfrm>
        </p:grpSpPr>
        <p:sp>
          <p:nvSpPr>
            <p:cNvPr id="3487" name="Google Shape;3487;p330"/>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88" name="Google Shape;3488;p330"/>
            <p:cNvGrpSpPr/>
            <p:nvPr/>
          </p:nvGrpSpPr>
          <p:grpSpPr>
            <a:xfrm rot="-5400000" flipH="1">
              <a:off x="1350068" y="4483757"/>
              <a:ext cx="91500" cy="91500"/>
              <a:chOff x="2173500" y="2173850"/>
              <a:chExt cx="91500" cy="91500"/>
            </a:xfrm>
          </p:grpSpPr>
          <p:sp>
            <p:nvSpPr>
              <p:cNvPr id="3489" name="Google Shape;3489;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90" name="Google Shape;3490;p330"/>
              <p:cNvGrpSpPr/>
              <p:nvPr/>
            </p:nvGrpSpPr>
            <p:grpSpPr>
              <a:xfrm>
                <a:off x="2190354" y="2206800"/>
                <a:ext cx="57802" cy="35149"/>
                <a:chOff x="2296450" y="2017078"/>
                <a:chExt cx="75975" cy="46200"/>
              </a:xfrm>
            </p:grpSpPr>
            <p:sp>
              <p:nvSpPr>
                <p:cNvPr id="3491" name="Google Shape;3491;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2" name="Google Shape;3492;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493" name="Google Shape;3493;p330"/>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494" name="Google Shape;3494;p330"/>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495" name="Google Shape;3495;p330"/>
          <p:cNvGrpSpPr/>
          <p:nvPr/>
        </p:nvGrpSpPr>
        <p:grpSpPr>
          <a:xfrm>
            <a:off x="1551573" y="4452369"/>
            <a:ext cx="474645" cy="91500"/>
            <a:chOff x="1652423" y="4483757"/>
            <a:chExt cx="474645" cy="91500"/>
          </a:xfrm>
        </p:grpSpPr>
        <p:sp>
          <p:nvSpPr>
            <p:cNvPr id="3496" name="Google Shape;3496;p330"/>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97" name="Google Shape;3497;p330"/>
            <p:cNvGrpSpPr/>
            <p:nvPr/>
          </p:nvGrpSpPr>
          <p:grpSpPr>
            <a:xfrm rot="-5400000" flipH="1">
              <a:off x="2035568" y="4483757"/>
              <a:ext cx="91500" cy="91500"/>
              <a:chOff x="2173500" y="2173850"/>
              <a:chExt cx="91500" cy="91500"/>
            </a:xfrm>
          </p:grpSpPr>
          <p:sp>
            <p:nvSpPr>
              <p:cNvPr id="3498" name="Google Shape;3498;p330"/>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499" name="Google Shape;3499;p330"/>
              <p:cNvGrpSpPr/>
              <p:nvPr/>
            </p:nvGrpSpPr>
            <p:grpSpPr>
              <a:xfrm>
                <a:off x="2190354" y="2206800"/>
                <a:ext cx="57802" cy="35149"/>
                <a:chOff x="2296450" y="2017078"/>
                <a:chExt cx="75975" cy="46200"/>
              </a:xfrm>
            </p:grpSpPr>
            <p:sp>
              <p:nvSpPr>
                <p:cNvPr id="3500" name="Google Shape;3500;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1" name="Google Shape;3501;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502" name="Google Shape;3502;p330"/>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503" name="Google Shape;3503;p330"/>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504" name="Google Shape;3504;p330"/>
          <p:cNvGrpSpPr/>
          <p:nvPr/>
        </p:nvGrpSpPr>
        <p:grpSpPr>
          <a:xfrm>
            <a:off x="2229873" y="4452369"/>
            <a:ext cx="474645" cy="91500"/>
            <a:chOff x="2362348" y="4483757"/>
            <a:chExt cx="474645" cy="91500"/>
          </a:xfrm>
        </p:grpSpPr>
        <p:sp>
          <p:nvSpPr>
            <p:cNvPr id="3505" name="Google Shape;3505;p330"/>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06" name="Google Shape;3506;p330"/>
            <p:cNvGrpSpPr/>
            <p:nvPr/>
          </p:nvGrpSpPr>
          <p:grpSpPr>
            <a:xfrm rot="-5400000" flipH="1">
              <a:off x="2745493" y="4483757"/>
              <a:ext cx="91500" cy="91500"/>
              <a:chOff x="2173500" y="2173850"/>
              <a:chExt cx="91500" cy="91500"/>
            </a:xfrm>
          </p:grpSpPr>
          <p:sp>
            <p:nvSpPr>
              <p:cNvPr id="3507" name="Google Shape;3507;p330"/>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08" name="Google Shape;3508;p330"/>
              <p:cNvGrpSpPr/>
              <p:nvPr/>
            </p:nvGrpSpPr>
            <p:grpSpPr>
              <a:xfrm>
                <a:off x="2190354" y="2206800"/>
                <a:ext cx="57802" cy="35149"/>
                <a:chOff x="2296450" y="2017078"/>
                <a:chExt cx="75975" cy="46200"/>
              </a:xfrm>
            </p:grpSpPr>
            <p:sp>
              <p:nvSpPr>
                <p:cNvPr id="3509" name="Google Shape;3509;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0" name="Google Shape;3510;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511" name="Google Shape;3511;p330"/>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512" name="Google Shape;3512;p330"/>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513" name="Google Shape;3513;p330"/>
          <p:cNvSpPr/>
          <p:nvPr/>
        </p:nvSpPr>
        <p:spPr>
          <a:xfrm>
            <a:off x="3964600" y="370252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4" name="Google Shape;3514;p330"/>
          <p:cNvSpPr/>
          <p:nvPr/>
        </p:nvSpPr>
        <p:spPr>
          <a:xfrm>
            <a:off x="2619825" y="370132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5" name="Google Shape;3515;p330"/>
          <p:cNvSpPr txBox="1"/>
          <p:nvPr/>
        </p:nvSpPr>
        <p:spPr>
          <a:xfrm>
            <a:off x="2619825" y="366472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516" name="Google Shape;3516;p330"/>
          <p:cNvSpPr/>
          <p:nvPr/>
        </p:nvSpPr>
        <p:spPr>
          <a:xfrm>
            <a:off x="4130950" y="38005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7" name="Google Shape;3517;p330"/>
          <p:cNvSpPr/>
          <p:nvPr/>
        </p:nvSpPr>
        <p:spPr>
          <a:xfrm>
            <a:off x="4130950" y="41354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8" name="Google Shape;3518;p330"/>
          <p:cNvSpPr/>
          <p:nvPr/>
        </p:nvSpPr>
        <p:spPr>
          <a:xfrm>
            <a:off x="4130950" y="447032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9" name="Google Shape;3519;p330"/>
          <p:cNvSpPr/>
          <p:nvPr/>
        </p:nvSpPr>
        <p:spPr>
          <a:xfrm>
            <a:off x="5522196" y="447030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20" name="Google Shape;3520;p330"/>
          <p:cNvSpPr txBox="1"/>
          <p:nvPr/>
        </p:nvSpPr>
        <p:spPr>
          <a:xfrm>
            <a:off x="4129000" y="37946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521" name="Google Shape;3521;p330"/>
          <p:cNvSpPr txBox="1"/>
          <p:nvPr/>
        </p:nvSpPr>
        <p:spPr>
          <a:xfrm>
            <a:off x="4129000" y="41354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3522" name="Google Shape;3522;p330"/>
          <p:cNvSpPr txBox="1"/>
          <p:nvPr/>
        </p:nvSpPr>
        <p:spPr>
          <a:xfrm>
            <a:off x="4130842"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3523" name="Google Shape;3523;p330"/>
          <p:cNvSpPr txBox="1"/>
          <p:nvPr/>
        </p:nvSpPr>
        <p:spPr>
          <a:xfrm>
            <a:off x="5511069" y="447030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sp>
        <p:nvSpPr>
          <p:cNvPr id="3524" name="Google Shape;3524;p330"/>
          <p:cNvSpPr/>
          <p:nvPr/>
        </p:nvSpPr>
        <p:spPr>
          <a:xfrm rot="2700000">
            <a:off x="6519335" y="42304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5" name="Google Shape;3525;p330"/>
          <p:cNvSpPr/>
          <p:nvPr/>
        </p:nvSpPr>
        <p:spPr>
          <a:xfrm rot="2700000">
            <a:off x="5307985" y="43490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26" name="Google Shape;3526;p330"/>
          <p:cNvGrpSpPr/>
          <p:nvPr/>
        </p:nvGrpSpPr>
        <p:grpSpPr>
          <a:xfrm>
            <a:off x="4779146" y="3074572"/>
            <a:ext cx="967013" cy="764438"/>
            <a:chOff x="4761471" y="2869522"/>
            <a:chExt cx="967013" cy="764438"/>
          </a:xfrm>
        </p:grpSpPr>
        <p:grpSp>
          <p:nvGrpSpPr>
            <p:cNvPr id="3527" name="Google Shape;3527;p330"/>
            <p:cNvGrpSpPr/>
            <p:nvPr/>
          </p:nvGrpSpPr>
          <p:grpSpPr>
            <a:xfrm rot="10800000">
              <a:off x="5636983" y="2869522"/>
              <a:ext cx="91500" cy="91500"/>
              <a:chOff x="2173500" y="2173850"/>
              <a:chExt cx="91500" cy="91500"/>
            </a:xfrm>
          </p:grpSpPr>
          <p:sp>
            <p:nvSpPr>
              <p:cNvPr id="3528" name="Google Shape;3528;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29" name="Google Shape;3529;p330"/>
              <p:cNvGrpSpPr/>
              <p:nvPr/>
            </p:nvGrpSpPr>
            <p:grpSpPr>
              <a:xfrm>
                <a:off x="2190354" y="2206800"/>
                <a:ext cx="57802" cy="35149"/>
                <a:chOff x="2296450" y="2017078"/>
                <a:chExt cx="75975" cy="46200"/>
              </a:xfrm>
            </p:grpSpPr>
            <p:sp>
              <p:nvSpPr>
                <p:cNvPr id="3530" name="Google Shape;3530;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1" name="Google Shape;3531;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532" name="Google Shape;3532;p330"/>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33" name="Google Shape;3533;p330"/>
            <p:cNvGrpSpPr/>
            <p:nvPr/>
          </p:nvGrpSpPr>
          <p:grpSpPr>
            <a:xfrm>
              <a:off x="4761471" y="3542459"/>
              <a:ext cx="91500" cy="91500"/>
              <a:chOff x="2173500" y="2173850"/>
              <a:chExt cx="91500" cy="91500"/>
            </a:xfrm>
          </p:grpSpPr>
          <p:sp>
            <p:nvSpPr>
              <p:cNvPr id="3534" name="Google Shape;3534;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35" name="Google Shape;3535;p330"/>
              <p:cNvGrpSpPr/>
              <p:nvPr/>
            </p:nvGrpSpPr>
            <p:grpSpPr>
              <a:xfrm>
                <a:off x="2190354" y="2206800"/>
                <a:ext cx="57802" cy="35149"/>
                <a:chOff x="2296450" y="2017078"/>
                <a:chExt cx="75975" cy="46200"/>
              </a:xfrm>
            </p:grpSpPr>
            <p:sp>
              <p:nvSpPr>
                <p:cNvPr id="3536" name="Google Shape;3536;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37" name="Google Shape;3537;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538" name="Google Shape;3538;p330"/>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539" name="Google Shape;3539;p330"/>
            <p:cNvCxnSpPr>
              <a:endCxn id="3534"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3540" name="Google Shape;3540;p330"/>
            <p:cNvCxnSpPr>
              <a:stCxn id="3528"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grpSp>
        <p:nvGrpSpPr>
          <p:cNvPr id="3541" name="Google Shape;3541;p330"/>
          <p:cNvGrpSpPr/>
          <p:nvPr/>
        </p:nvGrpSpPr>
        <p:grpSpPr>
          <a:xfrm rot="5400000">
            <a:off x="6500946" y="3871284"/>
            <a:ext cx="91500" cy="91500"/>
            <a:chOff x="2173500" y="2173850"/>
            <a:chExt cx="91500" cy="91500"/>
          </a:xfrm>
        </p:grpSpPr>
        <p:sp>
          <p:nvSpPr>
            <p:cNvPr id="3542" name="Google Shape;3542;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43" name="Google Shape;3543;p330"/>
            <p:cNvGrpSpPr/>
            <p:nvPr/>
          </p:nvGrpSpPr>
          <p:grpSpPr>
            <a:xfrm>
              <a:off x="2190354" y="2206800"/>
              <a:ext cx="57802" cy="35149"/>
              <a:chOff x="2296450" y="2017078"/>
              <a:chExt cx="75975" cy="46200"/>
            </a:xfrm>
          </p:grpSpPr>
          <p:sp>
            <p:nvSpPr>
              <p:cNvPr id="3544" name="Google Shape;3544;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5" name="Google Shape;3545;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546" name="Google Shape;3546;p330"/>
          <p:cNvGrpSpPr/>
          <p:nvPr/>
        </p:nvGrpSpPr>
        <p:grpSpPr>
          <a:xfrm rot="-5400000" flipH="1">
            <a:off x="5478896" y="4546959"/>
            <a:ext cx="91500" cy="91500"/>
            <a:chOff x="2173500" y="2173850"/>
            <a:chExt cx="91500" cy="91500"/>
          </a:xfrm>
        </p:grpSpPr>
        <p:sp>
          <p:nvSpPr>
            <p:cNvPr id="3547" name="Google Shape;3547;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48" name="Google Shape;3548;p330"/>
            <p:cNvGrpSpPr/>
            <p:nvPr/>
          </p:nvGrpSpPr>
          <p:grpSpPr>
            <a:xfrm>
              <a:off x="2190354" y="2206800"/>
              <a:ext cx="57802" cy="35149"/>
              <a:chOff x="2296450" y="2017078"/>
              <a:chExt cx="75975" cy="46200"/>
            </a:xfrm>
          </p:grpSpPr>
          <p:sp>
            <p:nvSpPr>
              <p:cNvPr id="3549" name="Google Shape;3549;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0" name="Google Shape;3550;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551" name="Google Shape;3551;p330"/>
          <p:cNvGrpSpPr/>
          <p:nvPr/>
        </p:nvGrpSpPr>
        <p:grpSpPr>
          <a:xfrm rot="5400000">
            <a:off x="5101871" y="4546959"/>
            <a:ext cx="91500" cy="91500"/>
            <a:chOff x="2173500" y="2173850"/>
            <a:chExt cx="91500" cy="91500"/>
          </a:xfrm>
        </p:grpSpPr>
        <p:sp>
          <p:nvSpPr>
            <p:cNvPr id="3552" name="Google Shape;3552;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53" name="Google Shape;3553;p330"/>
            <p:cNvGrpSpPr/>
            <p:nvPr/>
          </p:nvGrpSpPr>
          <p:grpSpPr>
            <a:xfrm>
              <a:off x="2190354" y="2206800"/>
              <a:ext cx="57802" cy="35149"/>
              <a:chOff x="2296450" y="2017078"/>
              <a:chExt cx="75975" cy="46200"/>
            </a:xfrm>
          </p:grpSpPr>
          <p:sp>
            <p:nvSpPr>
              <p:cNvPr id="3554" name="Google Shape;3554;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55" name="Google Shape;3555;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556" name="Google Shape;3556;p330"/>
          <p:cNvCxnSpPr/>
          <p:nvPr/>
        </p:nvCxnSpPr>
        <p:spPr>
          <a:xfrm rot="-5400000">
            <a:off x="6381700" y="40641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557" name="Google Shape;3557;p330"/>
          <p:cNvCxnSpPr>
            <a:endCxn id="3552" idx="0"/>
          </p:cNvCxnSpPr>
          <p:nvPr/>
        </p:nvCxnSpPr>
        <p:spPr>
          <a:xfrm rot="5400000">
            <a:off x="5156321" y="441375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3558" name="Google Shape;3558;p330"/>
          <p:cNvCxnSpPr>
            <a:endCxn id="3547" idx="0"/>
          </p:cNvCxnSpPr>
          <p:nvPr/>
        </p:nvCxnSpPr>
        <p:spPr>
          <a:xfrm rot="-5400000" flipH="1">
            <a:off x="5299496" y="4413309"/>
            <a:ext cx="216000" cy="142800"/>
          </a:xfrm>
          <a:prstGeom prst="bentConnector2">
            <a:avLst/>
          </a:prstGeom>
          <a:noFill/>
          <a:ln w="9525" cap="flat" cmpd="sng">
            <a:solidFill>
              <a:srgbClr val="3583EE"/>
            </a:solidFill>
            <a:prstDash val="solid"/>
            <a:round/>
            <a:headEnd type="none" w="med" len="med"/>
            <a:tailEnd type="none" w="med" len="med"/>
          </a:ln>
        </p:spPr>
      </p:cxnSp>
      <p:grpSp>
        <p:nvGrpSpPr>
          <p:cNvPr id="3559" name="Google Shape;3559;p330"/>
          <p:cNvGrpSpPr/>
          <p:nvPr/>
        </p:nvGrpSpPr>
        <p:grpSpPr>
          <a:xfrm>
            <a:off x="4086396" y="3884254"/>
            <a:ext cx="91500" cy="426380"/>
            <a:chOff x="4086396" y="3884254"/>
            <a:chExt cx="91500" cy="426380"/>
          </a:xfrm>
        </p:grpSpPr>
        <p:sp>
          <p:nvSpPr>
            <p:cNvPr id="3560" name="Google Shape;3560;p330"/>
            <p:cNvSpPr/>
            <p:nvPr/>
          </p:nvSpPr>
          <p:spPr>
            <a:xfrm rot="2700000">
              <a:off x="4104785" y="389558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61" name="Google Shape;3561;p330"/>
            <p:cNvGrpSpPr/>
            <p:nvPr/>
          </p:nvGrpSpPr>
          <p:grpSpPr>
            <a:xfrm rot="-5400000" flipH="1">
              <a:off x="4086396" y="4219134"/>
              <a:ext cx="91500" cy="91500"/>
              <a:chOff x="2173500" y="2173850"/>
              <a:chExt cx="91500" cy="91500"/>
            </a:xfrm>
          </p:grpSpPr>
          <p:sp>
            <p:nvSpPr>
              <p:cNvPr id="3562" name="Google Shape;3562;p330"/>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63" name="Google Shape;3563;p330"/>
              <p:cNvGrpSpPr/>
              <p:nvPr/>
            </p:nvGrpSpPr>
            <p:grpSpPr>
              <a:xfrm>
                <a:off x="2190354" y="2206800"/>
                <a:ext cx="57802" cy="35149"/>
                <a:chOff x="2296450" y="2017078"/>
                <a:chExt cx="75975" cy="46200"/>
              </a:xfrm>
            </p:grpSpPr>
            <p:sp>
              <p:nvSpPr>
                <p:cNvPr id="3564" name="Google Shape;3564;p330"/>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65" name="Google Shape;3565;p330"/>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566" name="Google Shape;3566;p330"/>
            <p:cNvCxnSpPr/>
            <p:nvPr/>
          </p:nvCxnSpPr>
          <p:spPr>
            <a:xfrm rot="-5400000">
              <a:off x="3946450" y="4071450"/>
              <a:ext cx="339300" cy="45300"/>
            </a:xfrm>
            <a:prstGeom prst="bentConnector4">
              <a:avLst>
                <a:gd name="adj1" fmla="val -607"/>
                <a:gd name="adj2" fmla="val -132836"/>
              </a:avLst>
            </a:prstGeom>
            <a:noFill/>
            <a:ln w="9525" cap="flat" cmpd="sng">
              <a:solidFill>
                <a:srgbClr val="3583EE"/>
              </a:solidFill>
              <a:prstDash val="solid"/>
              <a:round/>
              <a:headEnd type="none" w="med" len="med"/>
              <a:tailEnd type="none" w="med" len="med"/>
            </a:ln>
          </p:spPr>
        </p:cxnSp>
      </p:grpSp>
    </p:spTree>
    <p:extLst>
      <p:ext uri="{BB962C8B-B14F-4D97-AF65-F5344CB8AC3E}">
        <p14:creationId xmlns:p14="http://schemas.microsoft.com/office/powerpoint/2010/main" val="317041980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GitHub Copilot Diagram 3">
  <p:cSld name="GitHub Copilot Diagram 3">
    <p:bg>
      <p:bgPr>
        <a:solidFill>
          <a:schemeClr val="dk1"/>
        </a:solidFill>
        <a:effectLst/>
      </p:bgPr>
    </p:bg>
    <p:spTree>
      <p:nvGrpSpPr>
        <p:cNvPr id="1" name="Shape 3567"/>
        <p:cNvGrpSpPr/>
        <p:nvPr/>
      </p:nvGrpSpPr>
      <p:grpSpPr>
        <a:xfrm>
          <a:off x="0" y="0"/>
          <a:ext cx="0" cy="0"/>
          <a:chOff x="0" y="0"/>
          <a:chExt cx="0" cy="0"/>
        </a:xfrm>
      </p:grpSpPr>
      <p:pic>
        <p:nvPicPr>
          <p:cNvPr id="3568" name="Google Shape;3568;p331"/>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69" name="Google Shape;3569;p331"/>
          <p:cNvPicPr preferRelativeResize="0"/>
          <p:nvPr/>
        </p:nvPicPr>
        <p:blipFill rotWithShape="1">
          <a:blip r:embed="rId2">
            <a:alphaModFix/>
          </a:blip>
          <a:srcRect l="-57167" t="50815" r="87679" b="56327"/>
          <a:stretch/>
        </p:blipFill>
        <p:spPr>
          <a:xfrm>
            <a:off x="4505200" y="2176075"/>
            <a:ext cx="1632900" cy="737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70" name="Google Shape;3570;p331"/>
          <p:cNvPicPr preferRelativeResize="0"/>
          <p:nvPr/>
        </p:nvPicPr>
        <p:blipFill rotWithShape="1">
          <a:blip r:embed="rId2">
            <a:alphaModFix/>
          </a:blip>
          <a:srcRect l="-53170" t="50126" r="93070" b="52100"/>
          <a:stretch/>
        </p:blipFill>
        <p:spPr>
          <a:xfrm>
            <a:off x="4619975" y="226667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71" name="Google Shape;3571;p331"/>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72" name="Google Shape;3572;p331"/>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573" name="Google Shape;3573;p331"/>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574" name="Google Shape;3574;p331"/>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75" name="Google Shape;3575;p331"/>
          <p:cNvSpPr/>
          <p:nvPr/>
        </p:nvSpPr>
        <p:spPr>
          <a:xfrm>
            <a:off x="4023125" y="3497475"/>
            <a:ext cx="27456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76" name="Google Shape;3576;p331"/>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77" name="Google Shape;3577;p331"/>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3578" name="Google Shape;3578;p331"/>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3579" name="Google Shape;3579;p331"/>
          <p:cNvSpPr/>
          <p:nvPr/>
        </p:nvSpPr>
        <p:spPr>
          <a:xfrm>
            <a:off x="2678350" y="349627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0" name="Google Shape;3580;p331"/>
          <p:cNvSpPr txBox="1"/>
          <p:nvPr/>
        </p:nvSpPr>
        <p:spPr>
          <a:xfrm>
            <a:off x="2678350" y="345967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581" name="Google Shape;3581;p331"/>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2" name="Google Shape;3582;p331"/>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3" name="Google Shape;3583;p331"/>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4" name="Google Shape;3584;p331"/>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585" name="Google Shape;3585;p331"/>
          <p:cNvGrpSpPr/>
          <p:nvPr/>
        </p:nvGrpSpPr>
        <p:grpSpPr>
          <a:xfrm>
            <a:off x="3051970" y="894050"/>
            <a:ext cx="1149202" cy="545450"/>
            <a:chOff x="3173800" y="938875"/>
            <a:chExt cx="1149202" cy="545450"/>
          </a:xfrm>
        </p:grpSpPr>
        <p:sp>
          <p:nvSpPr>
            <p:cNvPr id="3586" name="Google Shape;3586;p331"/>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7" name="Google Shape;3587;p331"/>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8" name="Google Shape;3588;p331"/>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9" name="Google Shape;3589;p331"/>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590" name="Google Shape;3590;p331"/>
          <p:cNvSpPr/>
          <p:nvPr/>
        </p:nvSpPr>
        <p:spPr>
          <a:xfrm>
            <a:off x="4189475" y="359550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91" name="Google Shape;3591;p331"/>
          <p:cNvSpPr/>
          <p:nvPr/>
        </p:nvSpPr>
        <p:spPr>
          <a:xfrm>
            <a:off x="4189475" y="393038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92" name="Google Shape;3592;p331"/>
          <p:cNvSpPr/>
          <p:nvPr/>
        </p:nvSpPr>
        <p:spPr>
          <a:xfrm>
            <a:off x="4189475" y="4265275"/>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93" name="Google Shape;3593;p331"/>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3594" name="Google Shape;3594;p331"/>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3595" name="Google Shape;3595;p331"/>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3596" name="Google Shape;3596;p331"/>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3597" name="Google Shape;3597;p331"/>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3598" name="Google Shape;3598;p331"/>
          <p:cNvSpPr txBox="1"/>
          <p:nvPr/>
        </p:nvSpPr>
        <p:spPr>
          <a:xfrm>
            <a:off x="4329200" y="83997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3599" name="Google Shape;3599;p331"/>
          <p:cNvSpPr txBox="1"/>
          <p:nvPr/>
        </p:nvSpPr>
        <p:spPr>
          <a:xfrm>
            <a:off x="5170063" y="8423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600" name="Google Shape;3600;p331"/>
          <p:cNvSpPr txBox="1"/>
          <p:nvPr/>
        </p:nvSpPr>
        <p:spPr>
          <a:xfrm>
            <a:off x="6016563" y="8423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601" name="Google Shape;3601;p331"/>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602" name="Google Shape;3602;p331"/>
          <p:cNvSpPr/>
          <p:nvPr/>
        </p:nvSpPr>
        <p:spPr>
          <a:xfrm>
            <a:off x="5580721" y="4265250"/>
            <a:ext cx="10275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03" name="Google Shape;3603;p331"/>
          <p:cNvSpPr txBox="1"/>
          <p:nvPr/>
        </p:nvSpPr>
        <p:spPr>
          <a:xfrm>
            <a:off x="6383875" y="237242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Data Store</a:t>
            </a:r>
            <a:endParaRPr sz="800">
              <a:solidFill>
                <a:schemeClr val="lt1"/>
              </a:solidFill>
              <a:latin typeface="Inter"/>
              <a:ea typeface="Inter"/>
              <a:cs typeface="Inter"/>
              <a:sym typeface="Inter"/>
            </a:endParaRPr>
          </a:p>
        </p:txBody>
      </p:sp>
      <p:sp>
        <p:nvSpPr>
          <p:cNvPr id="3604" name="Google Shape;3604;p331"/>
          <p:cNvSpPr txBox="1"/>
          <p:nvPr/>
        </p:nvSpPr>
        <p:spPr>
          <a:xfrm>
            <a:off x="4187525" y="358957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605" name="Google Shape;3605;p331"/>
          <p:cNvSpPr txBox="1"/>
          <p:nvPr/>
        </p:nvSpPr>
        <p:spPr>
          <a:xfrm>
            <a:off x="4187525" y="393037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sp>
        <p:nvSpPr>
          <p:cNvPr id="3606" name="Google Shape;3606;p331"/>
          <p:cNvSpPr txBox="1"/>
          <p:nvPr/>
        </p:nvSpPr>
        <p:spPr>
          <a:xfrm>
            <a:off x="4189367" y="426525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GPT-4</a:t>
            </a:r>
            <a:endParaRPr sz="800">
              <a:solidFill>
                <a:schemeClr val="lt1"/>
              </a:solidFill>
              <a:latin typeface="Inter"/>
              <a:ea typeface="Inter"/>
              <a:cs typeface="Inter"/>
              <a:sym typeface="Inter"/>
            </a:endParaRPr>
          </a:p>
        </p:txBody>
      </p:sp>
      <p:sp>
        <p:nvSpPr>
          <p:cNvPr id="3607" name="Google Shape;3607;p331"/>
          <p:cNvSpPr txBox="1"/>
          <p:nvPr/>
        </p:nvSpPr>
        <p:spPr>
          <a:xfrm>
            <a:off x="5569594" y="4265250"/>
            <a:ext cx="10272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GPT-3.5-turbo</a:t>
            </a:r>
            <a:endParaRPr sz="800">
              <a:solidFill>
                <a:schemeClr val="lt1"/>
              </a:solidFill>
              <a:latin typeface="Inter"/>
              <a:ea typeface="Inter"/>
              <a:cs typeface="Inter"/>
              <a:sym typeface="Inter"/>
            </a:endParaRPr>
          </a:p>
        </p:txBody>
      </p:sp>
      <p:pic>
        <p:nvPicPr>
          <p:cNvPr id="3608" name="Google Shape;3608;p331"/>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609" name="Google Shape;3609;p331"/>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610" name="Google Shape;3610;p331"/>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11" name="Google Shape;3611;p331"/>
          <p:cNvPicPr preferRelativeResize="0"/>
          <p:nvPr/>
        </p:nvPicPr>
        <p:blipFill rotWithShape="1">
          <a:blip r:embed="rId2">
            <a:alphaModFix/>
          </a:blip>
          <a:srcRect l="-53170" t="46533" r="93070" b="55693"/>
          <a:stretch/>
        </p:blipFill>
        <p:spPr>
          <a:xfrm>
            <a:off x="4623938" y="2564050"/>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612" name="Google Shape;3612;p331"/>
          <p:cNvSpPr txBox="1"/>
          <p:nvPr/>
        </p:nvSpPr>
        <p:spPr>
          <a:xfrm>
            <a:off x="4608225" y="2247750"/>
            <a:ext cx="1436400" cy="2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Proxy</a:t>
            </a:r>
            <a:endParaRPr sz="800">
              <a:solidFill>
                <a:schemeClr val="lt1"/>
              </a:solidFill>
              <a:latin typeface="Inter"/>
              <a:ea typeface="Inter"/>
              <a:cs typeface="Inter"/>
              <a:sym typeface="Inter"/>
            </a:endParaRPr>
          </a:p>
        </p:txBody>
      </p:sp>
      <p:sp>
        <p:nvSpPr>
          <p:cNvPr id="3613" name="Google Shape;3613;p331"/>
          <p:cNvSpPr txBox="1"/>
          <p:nvPr/>
        </p:nvSpPr>
        <p:spPr>
          <a:xfrm>
            <a:off x="4606163" y="2558088"/>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API</a:t>
            </a:r>
            <a:endParaRPr sz="800">
              <a:solidFill>
                <a:schemeClr val="lt1"/>
              </a:solidFill>
              <a:latin typeface="Inter"/>
              <a:ea typeface="Inter"/>
              <a:cs typeface="Inter"/>
              <a:sym typeface="Inter"/>
            </a:endParaRPr>
          </a:p>
        </p:txBody>
      </p:sp>
      <p:sp>
        <p:nvSpPr>
          <p:cNvPr id="3614" name="Google Shape;3614;p331"/>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15" name="Google Shape;3615;p331"/>
          <p:cNvGrpSpPr/>
          <p:nvPr/>
        </p:nvGrpSpPr>
        <p:grpSpPr>
          <a:xfrm>
            <a:off x="2173500" y="2326250"/>
            <a:ext cx="91500" cy="91500"/>
            <a:chOff x="2173500" y="2173850"/>
            <a:chExt cx="91500" cy="91500"/>
          </a:xfrm>
        </p:grpSpPr>
        <p:sp>
          <p:nvSpPr>
            <p:cNvPr id="3616" name="Google Shape;3616;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17" name="Google Shape;3617;p331"/>
            <p:cNvGrpSpPr/>
            <p:nvPr/>
          </p:nvGrpSpPr>
          <p:grpSpPr>
            <a:xfrm>
              <a:off x="2190354" y="2206800"/>
              <a:ext cx="57802" cy="35149"/>
              <a:chOff x="2296450" y="2017078"/>
              <a:chExt cx="75975" cy="46200"/>
            </a:xfrm>
          </p:grpSpPr>
          <p:sp>
            <p:nvSpPr>
              <p:cNvPr id="3618" name="Google Shape;3618;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9" name="Google Shape;3619;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20" name="Google Shape;3620;p331"/>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621" name="Google Shape;3621;p331"/>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622" name="Google Shape;3622;p331"/>
          <p:cNvGrpSpPr/>
          <p:nvPr/>
        </p:nvGrpSpPr>
        <p:grpSpPr>
          <a:xfrm rot="5400000">
            <a:off x="7929086" y="2494831"/>
            <a:ext cx="91500" cy="91500"/>
            <a:chOff x="2173500" y="2173850"/>
            <a:chExt cx="91500" cy="91500"/>
          </a:xfrm>
        </p:grpSpPr>
        <p:sp>
          <p:nvSpPr>
            <p:cNvPr id="3623" name="Google Shape;3623;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24" name="Google Shape;3624;p331"/>
            <p:cNvGrpSpPr/>
            <p:nvPr/>
          </p:nvGrpSpPr>
          <p:grpSpPr>
            <a:xfrm>
              <a:off x="2190354" y="2206800"/>
              <a:ext cx="57802" cy="35149"/>
              <a:chOff x="2296450" y="2017078"/>
              <a:chExt cx="75975" cy="46200"/>
            </a:xfrm>
          </p:grpSpPr>
          <p:sp>
            <p:nvSpPr>
              <p:cNvPr id="3625" name="Google Shape;3625;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26" name="Google Shape;3626;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27" name="Google Shape;3627;p331"/>
          <p:cNvCxnSpPr>
            <a:endCxn id="3623"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628" name="Google Shape;3628;p331"/>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29" name="Google Shape;3629;p331"/>
          <p:cNvGrpSpPr/>
          <p:nvPr/>
        </p:nvGrpSpPr>
        <p:grpSpPr>
          <a:xfrm>
            <a:off x="5276808" y="2128547"/>
            <a:ext cx="91500" cy="91500"/>
            <a:chOff x="2173500" y="2173850"/>
            <a:chExt cx="91500" cy="91500"/>
          </a:xfrm>
        </p:grpSpPr>
        <p:sp>
          <p:nvSpPr>
            <p:cNvPr id="3630" name="Google Shape;3630;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31" name="Google Shape;3631;p331"/>
            <p:cNvGrpSpPr/>
            <p:nvPr/>
          </p:nvGrpSpPr>
          <p:grpSpPr>
            <a:xfrm>
              <a:off x="2190354" y="2206800"/>
              <a:ext cx="57802" cy="35149"/>
              <a:chOff x="2296450" y="2017078"/>
              <a:chExt cx="75975" cy="46200"/>
            </a:xfrm>
          </p:grpSpPr>
          <p:sp>
            <p:nvSpPr>
              <p:cNvPr id="3632" name="Google Shape;3632;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33" name="Google Shape;3633;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34" name="Google Shape;3634;p331"/>
          <p:cNvGrpSpPr/>
          <p:nvPr/>
        </p:nvGrpSpPr>
        <p:grpSpPr>
          <a:xfrm rot="10800000" flipH="1">
            <a:off x="5275921" y="1561247"/>
            <a:ext cx="91500" cy="91500"/>
            <a:chOff x="2173500" y="2173850"/>
            <a:chExt cx="91500" cy="91500"/>
          </a:xfrm>
        </p:grpSpPr>
        <p:sp>
          <p:nvSpPr>
            <p:cNvPr id="3635" name="Google Shape;3635;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36" name="Google Shape;3636;p331"/>
            <p:cNvGrpSpPr/>
            <p:nvPr/>
          </p:nvGrpSpPr>
          <p:grpSpPr>
            <a:xfrm>
              <a:off x="2190354" y="2206800"/>
              <a:ext cx="57802" cy="35149"/>
              <a:chOff x="2296450" y="2017078"/>
              <a:chExt cx="75975" cy="46200"/>
            </a:xfrm>
          </p:grpSpPr>
          <p:sp>
            <p:nvSpPr>
              <p:cNvPr id="3637" name="Google Shape;3637;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38" name="Google Shape;3638;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39" name="Google Shape;3639;p331"/>
          <p:cNvCxnSpPr>
            <a:stCxn id="3635" idx="0"/>
            <a:endCxn id="3630" idx="0"/>
          </p:cNvCxnSpPr>
          <p:nvPr/>
        </p:nvCxnSpPr>
        <p:spPr>
          <a:xfrm>
            <a:off x="5321671" y="1652747"/>
            <a:ext cx="900" cy="475800"/>
          </a:xfrm>
          <a:prstGeom prst="straightConnector1">
            <a:avLst/>
          </a:prstGeom>
          <a:noFill/>
          <a:ln w="9525" cap="flat" cmpd="sng">
            <a:solidFill>
              <a:srgbClr val="3583EE"/>
            </a:solidFill>
            <a:prstDash val="solid"/>
            <a:round/>
            <a:headEnd type="none" w="med" len="med"/>
            <a:tailEnd type="none" w="med" len="med"/>
          </a:ln>
        </p:spPr>
      </p:cxnSp>
      <p:sp>
        <p:nvSpPr>
          <p:cNvPr id="3640" name="Google Shape;3640;p331"/>
          <p:cNvSpPr/>
          <p:nvPr/>
        </p:nvSpPr>
        <p:spPr>
          <a:xfrm rot="2700000">
            <a:off x="4476460" y="25301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41" name="Google Shape;3641;p331"/>
          <p:cNvGrpSpPr/>
          <p:nvPr/>
        </p:nvGrpSpPr>
        <p:grpSpPr>
          <a:xfrm rot="5400000">
            <a:off x="4214093" y="2511785"/>
            <a:ext cx="91500" cy="91500"/>
            <a:chOff x="2173500" y="2173850"/>
            <a:chExt cx="91500" cy="91500"/>
          </a:xfrm>
        </p:grpSpPr>
        <p:sp>
          <p:nvSpPr>
            <p:cNvPr id="3642" name="Google Shape;3642;p331"/>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43" name="Google Shape;3643;p331"/>
            <p:cNvGrpSpPr/>
            <p:nvPr/>
          </p:nvGrpSpPr>
          <p:grpSpPr>
            <a:xfrm>
              <a:off x="2190354" y="2206800"/>
              <a:ext cx="57802" cy="35149"/>
              <a:chOff x="2296450" y="2017078"/>
              <a:chExt cx="75975" cy="46200"/>
            </a:xfrm>
          </p:grpSpPr>
          <p:sp>
            <p:nvSpPr>
              <p:cNvPr id="3644" name="Google Shape;3644;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45" name="Google Shape;3645;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46" name="Google Shape;3646;p331"/>
          <p:cNvCxnSpPr/>
          <p:nvPr/>
        </p:nvCxnSpPr>
        <p:spPr>
          <a:xfrm>
            <a:off x="4305593" y="2557535"/>
            <a:ext cx="175500" cy="0"/>
          </a:xfrm>
          <a:prstGeom prst="straightConnector1">
            <a:avLst/>
          </a:prstGeom>
          <a:noFill/>
          <a:ln w="9525" cap="flat" cmpd="sng">
            <a:solidFill>
              <a:srgbClr val="3FB950"/>
            </a:solidFill>
            <a:prstDash val="solid"/>
            <a:round/>
            <a:headEnd type="none" w="med" len="med"/>
            <a:tailEnd type="none" w="med" len="med"/>
          </a:ln>
        </p:spPr>
      </p:cxnSp>
      <p:sp>
        <p:nvSpPr>
          <p:cNvPr id="3647" name="Google Shape;3647;p331"/>
          <p:cNvSpPr/>
          <p:nvPr/>
        </p:nvSpPr>
        <p:spPr>
          <a:xfrm rot="2700000">
            <a:off x="6119610" y="25103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48" name="Google Shape;3648;p331"/>
          <p:cNvGrpSpPr/>
          <p:nvPr/>
        </p:nvGrpSpPr>
        <p:grpSpPr>
          <a:xfrm rot="-5400000">
            <a:off x="6329889" y="2493033"/>
            <a:ext cx="91500" cy="91500"/>
            <a:chOff x="2173500" y="2173850"/>
            <a:chExt cx="91500" cy="91500"/>
          </a:xfrm>
        </p:grpSpPr>
        <p:sp>
          <p:nvSpPr>
            <p:cNvPr id="3649" name="Google Shape;3649;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50" name="Google Shape;3650;p331"/>
            <p:cNvGrpSpPr/>
            <p:nvPr/>
          </p:nvGrpSpPr>
          <p:grpSpPr>
            <a:xfrm>
              <a:off x="2190354" y="2206800"/>
              <a:ext cx="57802" cy="35149"/>
              <a:chOff x="2296450" y="2017078"/>
              <a:chExt cx="75975" cy="46200"/>
            </a:xfrm>
          </p:grpSpPr>
          <p:sp>
            <p:nvSpPr>
              <p:cNvPr id="3651" name="Google Shape;3651;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2" name="Google Shape;3652;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53" name="Google Shape;3653;p331"/>
          <p:cNvCxnSpPr/>
          <p:nvPr/>
        </p:nvCxnSpPr>
        <p:spPr>
          <a:xfrm>
            <a:off x="6132238" y="2537217"/>
            <a:ext cx="231900" cy="0"/>
          </a:xfrm>
          <a:prstGeom prst="straightConnector1">
            <a:avLst/>
          </a:prstGeom>
          <a:noFill/>
          <a:ln w="9525" cap="flat" cmpd="sng">
            <a:solidFill>
              <a:srgbClr val="A371F7"/>
            </a:solidFill>
            <a:prstDash val="solid"/>
            <a:round/>
            <a:headEnd type="none" w="med" len="med"/>
            <a:tailEnd type="none" w="med" len="med"/>
          </a:ln>
        </p:spPr>
      </p:cxnSp>
      <p:sp>
        <p:nvSpPr>
          <p:cNvPr id="3654" name="Google Shape;3654;p331"/>
          <p:cNvSpPr/>
          <p:nvPr/>
        </p:nvSpPr>
        <p:spPr>
          <a:xfrm rot="2700000">
            <a:off x="6577860" y="402541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5" name="Google Shape;3655;p331"/>
          <p:cNvSpPr/>
          <p:nvPr/>
        </p:nvSpPr>
        <p:spPr>
          <a:xfrm rot="2700000">
            <a:off x="4163710" y="36905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6" name="Google Shape;3656;p331"/>
          <p:cNvSpPr/>
          <p:nvPr/>
        </p:nvSpPr>
        <p:spPr>
          <a:xfrm rot="2700000">
            <a:off x="5366510" y="41439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57" name="Google Shape;3657;p331"/>
          <p:cNvGrpSpPr/>
          <p:nvPr/>
        </p:nvGrpSpPr>
        <p:grpSpPr>
          <a:xfrm>
            <a:off x="4837671" y="2869522"/>
            <a:ext cx="967013" cy="764438"/>
            <a:chOff x="4761471" y="2869522"/>
            <a:chExt cx="967013" cy="764438"/>
          </a:xfrm>
        </p:grpSpPr>
        <p:grpSp>
          <p:nvGrpSpPr>
            <p:cNvPr id="3658" name="Google Shape;3658;p331"/>
            <p:cNvGrpSpPr/>
            <p:nvPr/>
          </p:nvGrpSpPr>
          <p:grpSpPr>
            <a:xfrm rot="10800000">
              <a:off x="5636983" y="2869522"/>
              <a:ext cx="91500" cy="91500"/>
              <a:chOff x="2173500" y="2173850"/>
              <a:chExt cx="91500" cy="91500"/>
            </a:xfrm>
          </p:grpSpPr>
          <p:sp>
            <p:nvSpPr>
              <p:cNvPr id="3659" name="Google Shape;3659;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60" name="Google Shape;3660;p331"/>
              <p:cNvGrpSpPr/>
              <p:nvPr/>
            </p:nvGrpSpPr>
            <p:grpSpPr>
              <a:xfrm>
                <a:off x="2190354" y="2206800"/>
                <a:ext cx="57802" cy="35149"/>
                <a:chOff x="2296450" y="2017078"/>
                <a:chExt cx="75975" cy="46200"/>
              </a:xfrm>
            </p:grpSpPr>
            <p:sp>
              <p:nvSpPr>
                <p:cNvPr id="3661" name="Google Shape;3661;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62" name="Google Shape;3662;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663" name="Google Shape;3663;p331"/>
            <p:cNvSpPr/>
            <p:nvPr/>
          </p:nvSpPr>
          <p:spPr>
            <a:xfrm rot="2700000">
              <a:off x="4779847" y="2894952"/>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64" name="Google Shape;3664;p331"/>
            <p:cNvGrpSpPr/>
            <p:nvPr/>
          </p:nvGrpSpPr>
          <p:grpSpPr>
            <a:xfrm>
              <a:off x="4761471" y="3542459"/>
              <a:ext cx="91500" cy="91500"/>
              <a:chOff x="2173500" y="2173850"/>
              <a:chExt cx="91500" cy="91500"/>
            </a:xfrm>
          </p:grpSpPr>
          <p:sp>
            <p:nvSpPr>
              <p:cNvPr id="3665" name="Google Shape;3665;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66" name="Google Shape;3666;p331"/>
              <p:cNvGrpSpPr/>
              <p:nvPr/>
            </p:nvGrpSpPr>
            <p:grpSpPr>
              <a:xfrm>
                <a:off x="2190354" y="2206800"/>
                <a:ext cx="57802" cy="35149"/>
                <a:chOff x="2296450" y="2017078"/>
                <a:chExt cx="75975" cy="46200"/>
              </a:xfrm>
            </p:grpSpPr>
            <p:sp>
              <p:nvSpPr>
                <p:cNvPr id="3667" name="Google Shape;3667;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68" name="Google Shape;3668;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3669" name="Google Shape;3669;p331"/>
            <p:cNvSpPr/>
            <p:nvPr/>
          </p:nvSpPr>
          <p:spPr>
            <a:xfrm rot="2700000">
              <a:off x="5657160" y="3561839"/>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670" name="Google Shape;3670;p331"/>
            <p:cNvCxnSpPr>
              <a:endCxn id="3665" idx="0"/>
            </p:cNvCxnSpPr>
            <p:nvPr/>
          </p:nvCxnSpPr>
          <p:spPr>
            <a:xfrm>
              <a:off x="4807221" y="2924459"/>
              <a:ext cx="0" cy="618000"/>
            </a:xfrm>
            <a:prstGeom prst="straightConnector1">
              <a:avLst/>
            </a:prstGeom>
            <a:noFill/>
            <a:ln w="9525" cap="flat" cmpd="sng">
              <a:solidFill>
                <a:srgbClr val="3583EE"/>
              </a:solidFill>
              <a:prstDash val="solid"/>
              <a:round/>
              <a:headEnd type="none" w="med" len="med"/>
              <a:tailEnd type="none" w="med" len="med"/>
            </a:ln>
          </p:spPr>
        </p:cxnSp>
        <p:cxnSp>
          <p:nvCxnSpPr>
            <p:cNvPr id="3671" name="Google Shape;3671;p331"/>
            <p:cNvCxnSpPr>
              <a:stCxn id="3659" idx="0"/>
            </p:cNvCxnSpPr>
            <p:nvPr/>
          </p:nvCxnSpPr>
          <p:spPr>
            <a:xfrm>
              <a:off x="5682733" y="2961022"/>
              <a:ext cx="3600" cy="628800"/>
            </a:xfrm>
            <a:prstGeom prst="straightConnector1">
              <a:avLst/>
            </a:prstGeom>
            <a:noFill/>
            <a:ln w="9525" cap="flat" cmpd="sng">
              <a:solidFill>
                <a:srgbClr val="3583EE"/>
              </a:solidFill>
              <a:prstDash val="solid"/>
              <a:round/>
              <a:headEnd type="none" w="med" len="med"/>
              <a:tailEnd type="none" w="med" len="med"/>
            </a:ln>
          </p:spPr>
        </p:cxnSp>
      </p:grpSp>
      <p:grpSp>
        <p:nvGrpSpPr>
          <p:cNvPr id="3672" name="Google Shape;3672;p331"/>
          <p:cNvGrpSpPr/>
          <p:nvPr/>
        </p:nvGrpSpPr>
        <p:grpSpPr>
          <a:xfrm rot="-5400000" flipH="1">
            <a:off x="4145321" y="4014084"/>
            <a:ext cx="91500" cy="91500"/>
            <a:chOff x="2173500" y="2173850"/>
            <a:chExt cx="91500" cy="91500"/>
          </a:xfrm>
        </p:grpSpPr>
        <p:sp>
          <p:nvSpPr>
            <p:cNvPr id="3673" name="Google Shape;3673;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74" name="Google Shape;3674;p331"/>
            <p:cNvGrpSpPr/>
            <p:nvPr/>
          </p:nvGrpSpPr>
          <p:grpSpPr>
            <a:xfrm>
              <a:off x="2190354" y="2206800"/>
              <a:ext cx="57802" cy="35149"/>
              <a:chOff x="2296450" y="2017078"/>
              <a:chExt cx="75975" cy="46200"/>
            </a:xfrm>
          </p:grpSpPr>
          <p:sp>
            <p:nvSpPr>
              <p:cNvPr id="3675" name="Google Shape;3675;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76" name="Google Shape;3676;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77" name="Google Shape;3677;p331"/>
          <p:cNvGrpSpPr/>
          <p:nvPr/>
        </p:nvGrpSpPr>
        <p:grpSpPr>
          <a:xfrm rot="5400000">
            <a:off x="6559471" y="3666234"/>
            <a:ext cx="91500" cy="91500"/>
            <a:chOff x="2173500" y="2173850"/>
            <a:chExt cx="91500" cy="91500"/>
          </a:xfrm>
        </p:grpSpPr>
        <p:sp>
          <p:nvSpPr>
            <p:cNvPr id="3678" name="Google Shape;3678;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79" name="Google Shape;3679;p331"/>
            <p:cNvGrpSpPr/>
            <p:nvPr/>
          </p:nvGrpSpPr>
          <p:grpSpPr>
            <a:xfrm>
              <a:off x="2190354" y="2206800"/>
              <a:ext cx="57802" cy="35149"/>
              <a:chOff x="2296450" y="2017078"/>
              <a:chExt cx="75975" cy="46200"/>
            </a:xfrm>
          </p:grpSpPr>
          <p:sp>
            <p:nvSpPr>
              <p:cNvPr id="3680" name="Google Shape;3680;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81" name="Google Shape;3681;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82" name="Google Shape;3682;p331"/>
          <p:cNvGrpSpPr/>
          <p:nvPr/>
        </p:nvGrpSpPr>
        <p:grpSpPr>
          <a:xfrm rot="-5400000" flipH="1">
            <a:off x="5537421" y="4341909"/>
            <a:ext cx="91500" cy="91500"/>
            <a:chOff x="2173500" y="2173850"/>
            <a:chExt cx="91500" cy="91500"/>
          </a:xfrm>
        </p:grpSpPr>
        <p:sp>
          <p:nvSpPr>
            <p:cNvPr id="3683" name="Google Shape;3683;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84" name="Google Shape;3684;p331"/>
            <p:cNvGrpSpPr/>
            <p:nvPr/>
          </p:nvGrpSpPr>
          <p:grpSpPr>
            <a:xfrm>
              <a:off x="2190354" y="2206800"/>
              <a:ext cx="57802" cy="35149"/>
              <a:chOff x="2296450" y="2017078"/>
              <a:chExt cx="75975" cy="46200"/>
            </a:xfrm>
          </p:grpSpPr>
          <p:sp>
            <p:nvSpPr>
              <p:cNvPr id="3685" name="Google Shape;3685;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86" name="Google Shape;3686;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687" name="Google Shape;3687;p331"/>
          <p:cNvGrpSpPr/>
          <p:nvPr/>
        </p:nvGrpSpPr>
        <p:grpSpPr>
          <a:xfrm rot="5400000">
            <a:off x="5160396" y="4341909"/>
            <a:ext cx="91500" cy="91500"/>
            <a:chOff x="2173500" y="2173850"/>
            <a:chExt cx="91500" cy="91500"/>
          </a:xfrm>
        </p:grpSpPr>
        <p:sp>
          <p:nvSpPr>
            <p:cNvPr id="3688" name="Google Shape;3688;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89" name="Google Shape;3689;p331"/>
            <p:cNvGrpSpPr/>
            <p:nvPr/>
          </p:nvGrpSpPr>
          <p:grpSpPr>
            <a:xfrm>
              <a:off x="2190354" y="2206800"/>
              <a:ext cx="57802" cy="35149"/>
              <a:chOff x="2296450" y="2017078"/>
              <a:chExt cx="75975" cy="46200"/>
            </a:xfrm>
          </p:grpSpPr>
          <p:sp>
            <p:nvSpPr>
              <p:cNvPr id="3690" name="Google Shape;3690;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91" name="Google Shape;3691;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692" name="Google Shape;3692;p331"/>
          <p:cNvCxnSpPr>
            <a:endCxn id="3673" idx="0"/>
          </p:cNvCxnSpPr>
          <p:nvPr/>
        </p:nvCxnSpPr>
        <p:spPr>
          <a:xfrm rot="5400000">
            <a:off x="3998321" y="3867534"/>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693" name="Google Shape;3693;p331"/>
          <p:cNvCxnSpPr/>
          <p:nvPr/>
        </p:nvCxnSpPr>
        <p:spPr>
          <a:xfrm rot="-5400000">
            <a:off x="6440225" y="385907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cxnSp>
        <p:nvCxnSpPr>
          <p:cNvPr id="3694" name="Google Shape;3694;p331"/>
          <p:cNvCxnSpPr>
            <a:endCxn id="3688" idx="0"/>
          </p:cNvCxnSpPr>
          <p:nvPr/>
        </p:nvCxnSpPr>
        <p:spPr>
          <a:xfrm rot="5400000">
            <a:off x="5214846" y="4208709"/>
            <a:ext cx="216000" cy="141900"/>
          </a:xfrm>
          <a:prstGeom prst="bentConnector2">
            <a:avLst/>
          </a:prstGeom>
          <a:noFill/>
          <a:ln w="9525" cap="flat" cmpd="sng">
            <a:solidFill>
              <a:srgbClr val="3583EE"/>
            </a:solidFill>
            <a:prstDash val="solid"/>
            <a:round/>
            <a:headEnd type="none" w="med" len="med"/>
            <a:tailEnd type="none" w="med" len="med"/>
          </a:ln>
        </p:spPr>
      </p:cxnSp>
      <p:cxnSp>
        <p:nvCxnSpPr>
          <p:cNvPr id="3695" name="Google Shape;3695;p331"/>
          <p:cNvCxnSpPr>
            <a:endCxn id="3683" idx="0"/>
          </p:cNvCxnSpPr>
          <p:nvPr/>
        </p:nvCxnSpPr>
        <p:spPr>
          <a:xfrm rot="-5400000" flipH="1">
            <a:off x="5358021" y="4208259"/>
            <a:ext cx="216000" cy="142800"/>
          </a:xfrm>
          <a:prstGeom prst="bentConnector2">
            <a:avLst/>
          </a:prstGeom>
          <a:noFill/>
          <a:ln w="9525" cap="flat" cmpd="sng">
            <a:solidFill>
              <a:srgbClr val="3583EE"/>
            </a:solidFill>
            <a:prstDash val="solid"/>
            <a:round/>
            <a:headEnd type="none" w="med" len="med"/>
            <a:tailEnd type="none" w="med" len="med"/>
          </a:ln>
        </p:spPr>
      </p:cxnSp>
      <p:sp>
        <p:nvSpPr>
          <p:cNvPr id="3696" name="Google Shape;3696;p331"/>
          <p:cNvSpPr/>
          <p:nvPr/>
        </p:nvSpPr>
        <p:spPr>
          <a:xfrm>
            <a:off x="163750" y="4161625"/>
            <a:ext cx="26544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97" name="Google Shape;3697;p331"/>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698" name="Google Shape;3698;p331"/>
          <p:cNvGrpSpPr/>
          <p:nvPr/>
        </p:nvGrpSpPr>
        <p:grpSpPr>
          <a:xfrm>
            <a:off x="271173" y="4452369"/>
            <a:ext cx="474645" cy="91500"/>
            <a:chOff x="327448" y="4496432"/>
            <a:chExt cx="474645" cy="91500"/>
          </a:xfrm>
        </p:grpSpPr>
        <p:sp>
          <p:nvSpPr>
            <p:cNvPr id="3699" name="Google Shape;3699;p331"/>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00" name="Google Shape;3700;p331"/>
            <p:cNvGrpSpPr/>
            <p:nvPr/>
          </p:nvGrpSpPr>
          <p:grpSpPr>
            <a:xfrm rot="-5400000" flipH="1">
              <a:off x="710593" y="4496432"/>
              <a:ext cx="91500" cy="91500"/>
              <a:chOff x="2173500" y="2173850"/>
              <a:chExt cx="91500" cy="91500"/>
            </a:xfrm>
          </p:grpSpPr>
          <p:sp>
            <p:nvSpPr>
              <p:cNvPr id="3701" name="Google Shape;3701;p331"/>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02" name="Google Shape;3702;p331"/>
              <p:cNvGrpSpPr/>
              <p:nvPr/>
            </p:nvGrpSpPr>
            <p:grpSpPr>
              <a:xfrm>
                <a:off x="2190354" y="2206800"/>
                <a:ext cx="57802" cy="35149"/>
                <a:chOff x="2296450" y="2017078"/>
                <a:chExt cx="75975" cy="46200"/>
              </a:xfrm>
            </p:grpSpPr>
            <p:sp>
              <p:nvSpPr>
                <p:cNvPr id="3703" name="Google Shape;3703;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04" name="Google Shape;3704;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05" name="Google Shape;3705;p331"/>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706" name="Google Shape;3706;p331"/>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707" name="Google Shape;3707;p331"/>
          <p:cNvGrpSpPr/>
          <p:nvPr/>
        </p:nvGrpSpPr>
        <p:grpSpPr>
          <a:xfrm>
            <a:off x="873273" y="4452369"/>
            <a:ext cx="474645" cy="91500"/>
            <a:chOff x="966923" y="4483757"/>
            <a:chExt cx="474645" cy="91500"/>
          </a:xfrm>
        </p:grpSpPr>
        <p:sp>
          <p:nvSpPr>
            <p:cNvPr id="3708" name="Google Shape;3708;p331"/>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09" name="Google Shape;3709;p331"/>
            <p:cNvGrpSpPr/>
            <p:nvPr/>
          </p:nvGrpSpPr>
          <p:grpSpPr>
            <a:xfrm rot="-5400000" flipH="1">
              <a:off x="1350068" y="4483757"/>
              <a:ext cx="91500" cy="91500"/>
              <a:chOff x="2173500" y="2173850"/>
              <a:chExt cx="91500" cy="91500"/>
            </a:xfrm>
          </p:grpSpPr>
          <p:sp>
            <p:nvSpPr>
              <p:cNvPr id="3710" name="Google Shape;3710;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11" name="Google Shape;3711;p331"/>
              <p:cNvGrpSpPr/>
              <p:nvPr/>
            </p:nvGrpSpPr>
            <p:grpSpPr>
              <a:xfrm>
                <a:off x="2190354" y="2206800"/>
                <a:ext cx="57802" cy="35149"/>
                <a:chOff x="2296450" y="2017078"/>
                <a:chExt cx="75975" cy="46200"/>
              </a:xfrm>
            </p:grpSpPr>
            <p:sp>
              <p:nvSpPr>
                <p:cNvPr id="3712" name="Google Shape;3712;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13" name="Google Shape;3713;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14" name="Google Shape;3714;p331"/>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715" name="Google Shape;3715;p331"/>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716" name="Google Shape;3716;p331"/>
          <p:cNvGrpSpPr/>
          <p:nvPr/>
        </p:nvGrpSpPr>
        <p:grpSpPr>
          <a:xfrm>
            <a:off x="1551573" y="4452369"/>
            <a:ext cx="474645" cy="91500"/>
            <a:chOff x="1652423" y="4483757"/>
            <a:chExt cx="474645" cy="91500"/>
          </a:xfrm>
        </p:grpSpPr>
        <p:sp>
          <p:nvSpPr>
            <p:cNvPr id="3717" name="Google Shape;3717;p331"/>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18" name="Google Shape;3718;p331"/>
            <p:cNvGrpSpPr/>
            <p:nvPr/>
          </p:nvGrpSpPr>
          <p:grpSpPr>
            <a:xfrm rot="-5400000" flipH="1">
              <a:off x="2035568" y="4483757"/>
              <a:ext cx="91500" cy="91500"/>
              <a:chOff x="2173500" y="2173850"/>
              <a:chExt cx="91500" cy="91500"/>
            </a:xfrm>
          </p:grpSpPr>
          <p:sp>
            <p:nvSpPr>
              <p:cNvPr id="3719" name="Google Shape;3719;p331"/>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20" name="Google Shape;3720;p331"/>
              <p:cNvGrpSpPr/>
              <p:nvPr/>
            </p:nvGrpSpPr>
            <p:grpSpPr>
              <a:xfrm>
                <a:off x="2190354" y="2206800"/>
                <a:ext cx="57802" cy="35149"/>
                <a:chOff x="2296450" y="2017078"/>
                <a:chExt cx="75975" cy="46200"/>
              </a:xfrm>
            </p:grpSpPr>
            <p:sp>
              <p:nvSpPr>
                <p:cNvPr id="3721" name="Google Shape;3721;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22" name="Google Shape;3722;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23" name="Google Shape;3723;p331"/>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724" name="Google Shape;3724;p331"/>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725" name="Google Shape;3725;p331"/>
          <p:cNvGrpSpPr/>
          <p:nvPr/>
        </p:nvGrpSpPr>
        <p:grpSpPr>
          <a:xfrm>
            <a:off x="2229873" y="4452369"/>
            <a:ext cx="474645" cy="91500"/>
            <a:chOff x="2362348" y="4483757"/>
            <a:chExt cx="474645" cy="91500"/>
          </a:xfrm>
        </p:grpSpPr>
        <p:sp>
          <p:nvSpPr>
            <p:cNvPr id="3726" name="Google Shape;3726;p331"/>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27" name="Google Shape;3727;p331"/>
            <p:cNvGrpSpPr/>
            <p:nvPr/>
          </p:nvGrpSpPr>
          <p:grpSpPr>
            <a:xfrm rot="-5400000" flipH="1">
              <a:off x="2745493" y="4483757"/>
              <a:ext cx="91500" cy="91500"/>
              <a:chOff x="2173500" y="2173850"/>
              <a:chExt cx="91500" cy="91500"/>
            </a:xfrm>
          </p:grpSpPr>
          <p:sp>
            <p:nvSpPr>
              <p:cNvPr id="3728" name="Google Shape;3728;p331"/>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29" name="Google Shape;3729;p331"/>
              <p:cNvGrpSpPr/>
              <p:nvPr/>
            </p:nvGrpSpPr>
            <p:grpSpPr>
              <a:xfrm>
                <a:off x="2190354" y="2206800"/>
                <a:ext cx="57802" cy="35149"/>
                <a:chOff x="2296450" y="2017078"/>
                <a:chExt cx="75975" cy="46200"/>
              </a:xfrm>
            </p:grpSpPr>
            <p:sp>
              <p:nvSpPr>
                <p:cNvPr id="3730" name="Google Shape;3730;p331"/>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1" name="Google Shape;3731;p331"/>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32" name="Google Shape;3732;p331"/>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733" name="Google Shape;3733;p331"/>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734" name="Google Shape;3734;p331"/>
          <p:cNvSpPr/>
          <p:nvPr/>
        </p:nvSpPr>
        <p:spPr>
          <a:xfrm>
            <a:off x="8051350" y="3555500"/>
            <a:ext cx="776700" cy="265500"/>
          </a:xfrm>
          <a:prstGeom prst="roundRect">
            <a:avLst>
              <a:gd name="adj" fmla="val 50000"/>
            </a:avLst>
          </a:prstGeom>
          <a:solidFill>
            <a:srgbClr val="231B58"/>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5" name="Google Shape;3735;p331"/>
          <p:cNvSpPr txBox="1"/>
          <p:nvPr/>
        </p:nvSpPr>
        <p:spPr>
          <a:xfrm>
            <a:off x="8013100" y="3518900"/>
            <a:ext cx="853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3rd party</a:t>
            </a:r>
            <a:endParaRPr sz="1000">
              <a:solidFill>
                <a:schemeClr val="lt1"/>
              </a:solidFill>
              <a:latin typeface="Inter SemiBold"/>
              <a:ea typeface="Inter SemiBold"/>
              <a:cs typeface="Inter SemiBold"/>
              <a:sym typeface="Inter SemiBold"/>
            </a:endParaRPr>
          </a:p>
        </p:txBody>
      </p:sp>
      <p:sp>
        <p:nvSpPr>
          <p:cNvPr id="3736" name="Google Shape;3736;p331"/>
          <p:cNvSpPr/>
          <p:nvPr/>
        </p:nvSpPr>
        <p:spPr>
          <a:xfrm>
            <a:off x="6831425" y="3518900"/>
            <a:ext cx="1087500" cy="862500"/>
          </a:xfrm>
          <a:prstGeom prst="roundRect">
            <a:avLst>
              <a:gd name="adj" fmla="val 4809"/>
            </a:avLst>
          </a:prstGeom>
          <a:solidFill>
            <a:srgbClr val="221A56"/>
          </a:solidFill>
          <a:ln w="9525" cap="flat" cmpd="sng">
            <a:solidFill>
              <a:srgbClr val="0D1117"/>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7" name="Google Shape;3737;p331"/>
          <p:cNvSpPr/>
          <p:nvPr/>
        </p:nvSpPr>
        <p:spPr>
          <a:xfrm>
            <a:off x="6937889" y="3652288"/>
            <a:ext cx="874200" cy="244800"/>
          </a:xfrm>
          <a:prstGeom prst="roundRect">
            <a:avLst>
              <a:gd name="adj" fmla="val 18842"/>
            </a:avLst>
          </a:prstGeom>
          <a:solidFill>
            <a:srgbClr val="0E0E40"/>
          </a:solidFill>
          <a:ln w="9525" cap="flat" cmpd="sng">
            <a:solidFill>
              <a:srgbClr val="626365"/>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8" name="Google Shape;3738;p331"/>
          <p:cNvSpPr/>
          <p:nvPr/>
        </p:nvSpPr>
        <p:spPr>
          <a:xfrm>
            <a:off x="6937889" y="3987163"/>
            <a:ext cx="874200" cy="244800"/>
          </a:xfrm>
          <a:prstGeom prst="roundRect">
            <a:avLst>
              <a:gd name="adj" fmla="val 17493"/>
            </a:avLst>
          </a:prstGeom>
          <a:solidFill>
            <a:srgbClr val="0E0E40"/>
          </a:solidFill>
          <a:ln w="9525" cap="flat" cmpd="sng">
            <a:solidFill>
              <a:srgbClr val="626365"/>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9" name="Google Shape;3739;p331"/>
          <p:cNvSpPr txBox="1"/>
          <p:nvPr/>
        </p:nvSpPr>
        <p:spPr>
          <a:xfrm>
            <a:off x="6831508" y="3660300"/>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Extensions</a:t>
            </a:r>
            <a:endParaRPr sz="800">
              <a:solidFill>
                <a:schemeClr val="lt1"/>
              </a:solidFill>
              <a:latin typeface="Inter"/>
              <a:ea typeface="Inter"/>
              <a:cs typeface="Inter"/>
              <a:sym typeface="Inter"/>
            </a:endParaRPr>
          </a:p>
        </p:txBody>
      </p:sp>
      <p:sp>
        <p:nvSpPr>
          <p:cNvPr id="3740" name="Google Shape;3740;p331"/>
          <p:cNvSpPr txBox="1"/>
          <p:nvPr/>
        </p:nvSpPr>
        <p:spPr>
          <a:xfrm>
            <a:off x="6831340" y="3995175"/>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Skills</a:t>
            </a:r>
            <a:endParaRPr sz="800">
              <a:solidFill>
                <a:schemeClr val="lt1"/>
              </a:solidFill>
              <a:latin typeface="Inter"/>
              <a:ea typeface="Inter"/>
              <a:cs typeface="Inter"/>
              <a:sym typeface="Inter"/>
            </a:endParaRPr>
          </a:p>
        </p:txBody>
      </p:sp>
    </p:spTree>
    <p:extLst>
      <p:ext uri="{BB962C8B-B14F-4D97-AF65-F5344CB8AC3E}">
        <p14:creationId xmlns:p14="http://schemas.microsoft.com/office/powerpoint/2010/main" val="123704882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GitHub Copilot Diagram 4">
  <p:cSld name="GitHub Copilot Diagram 4">
    <p:bg>
      <p:bgPr>
        <a:solidFill>
          <a:schemeClr val="dk1"/>
        </a:solidFill>
        <a:effectLst/>
      </p:bgPr>
    </p:bg>
    <p:spTree>
      <p:nvGrpSpPr>
        <p:cNvPr id="1" name="Shape 3741"/>
        <p:cNvGrpSpPr/>
        <p:nvPr/>
      </p:nvGrpSpPr>
      <p:grpSpPr>
        <a:xfrm>
          <a:off x="0" y="0"/>
          <a:ext cx="0" cy="0"/>
          <a:chOff x="0" y="0"/>
          <a:chExt cx="0" cy="0"/>
        </a:xfrm>
      </p:grpSpPr>
      <p:sp>
        <p:nvSpPr>
          <p:cNvPr id="3742" name="Google Shape;3742;p332"/>
          <p:cNvSpPr/>
          <p:nvPr/>
        </p:nvSpPr>
        <p:spPr>
          <a:xfrm>
            <a:off x="3946925" y="3497475"/>
            <a:ext cx="2745600" cy="13086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3743" name="Google Shape;3743;p332"/>
          <p:cNvPicPr preferRelativeResize="0"/>
          <p:nvPr/>
        </p:nvPicPr>
        <p:blipFill rotWithShape="1">
          <a:blip r:embed="rId2">
            <a:alphaModFix/>
          </a:blip>
          <a:srcRect l="1358" t="19694" r="40314" b="35431"/>
          <a:stretch/>
        </p:blipFill>
        <p:spPr>
          <a:xfrm>
            <a:off x="1555075" y="1849825"/>
            <a:ext cx="6504300" cy="1364700"/>
          </a:xfrm>
          <a:prstGeom prst="roundRect">
            <a:avLst>
              <a:gd name="adj" fmla="val 4582"/>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744" name="Google Shape;3744;p332"/>
          <p:cNvPicPr preferRelativeResize="0"/>
          <p:nvPr/>
        </p:nvPicPr>
        <p:blipFill rotWithShape="1">
          <a:blip r:embed="rId2">
            <a:alphaModFix/>
          </a:blip>
          <a:srcRect l="-57167" t="50815" r="87679" b="56327"/>
          <a:stretch/>
        </p:blipFill>
        <p:spPr>
          <a:xfrm>
            <a:off x="4505200" y="2245375"/>
            <a:ext cx="1632900" cy="530100"/>
          </a:xfrm>
          <a:prstGeom prst="roundRect">
            <a:avLst>
              <a:gd name="adj" fmla="val 4803"/>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745" name="Google Shape;3745;p332"/>
          <p:cNvPicPr preferRelativeResize="0"/>
          <p:nvPr/>
        </p:nvPicPr>
        <p:blipFill rotWithShape="1">
          <a:blip r:embed="rId2">
            <a:alphaModFix/>
          </a:blip>
          <a:srcRect l="21759" t="50954" r="11040" b="59679"/>
          <a:stretch/>
        </p:blipFill>
        <p:spPr>
          <a:xfrm>
            <a:off x="6385700" y="1947475"/>
            <a:ext cx="1581900" cy="1170300"/>
          </a:xfrm>
          <a:prstGeom prst="roundRect">
            <a:avLst>
              <a:gd name="adj" fmla="val 385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746" name="Google Shape;3746;p332"/>
          <p:cNvPicPr preferRelativeResize="0"/>
          <p:nvPr/>
        </p:nvPicPr>
        <p:blipFill rotWithShape="1">
          <a:blip r:embed="rId2">
            <a:alphaModFix/>
          </a:blip>
          <a:srcRect l="-116063" t="52437" r="163977" b="58219"/>
          <a:stretch/>
        </p:blipFill>
        <p:spPr>
          <a:xfrm>
            <a:off x="2991900" y="1947475"/>
            <a:ext cx="1265700" cy="1170300"/>
          </a:xfrm>
          <a:prstGeom prst="roundRect">
            <a:avLst>
              <a:gd name="adj" fmla="val 3224"/>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pic>
        <p:nvPicPr>
          <p:cNvPr id="3747" name="Google Shape;3747;p332"/>
          <p:cNvPicPr preferRelativeResize="0"/>
          <p:nvPr/>
        </p:nvPicPr>
        <p:blipFill rotWithShape="1">
          <a:blip r:embed="rId2">
            <a:alphaModFix/>
          </a:blip>
          <a:srcRect l="5523" t="26029" r="5523" b="42858"/>
          <a:stretch/>
        </p:blipFill>
        <p:spPr>
          <a:xfrm>
            <a:off x="163450" y="1842450"/>
            <a:ext cx="1243500" cy="265200"/>
          </a:xfrm>
          <a:prstGeom prst="roundRect">
            <a:avLst>
              <a:gd name="adj" fmla="val 5000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748" name="Google Shape;3748;p332"/>
          <p:cNvSpPr/>
          <p:nvPr/>
        </p:nvSpPr>
        <p:spPr>
          <a:xfrm>
            <a:off x="2903050" y="506375"/>
            <a:ext cx="3992700" cy="1098300"/>
          </a:xfrm>
          <a:prstGeom prst="roundRect">
            <a:avLst>
              <a:gd name="adj" fmla="val 4809"/>
            </a:avLst>
          </a:prstGeom>
          <a:solidFill>
            <a:srgbClr val="24292F"/>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49" name="Google Shape;3749;p332"/>
          <p:cNvSpPr/>
          <p:nvPr/>
        </p:nvSpPr>
        <p:spPr>
          <a:xfrm>
            <a:off x="2212050" y="506375"/>
            <a:ext cx="5796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0" name="Google Shape;3750;p332"/>
          <p:cNvSpPr txBox="1"/>
          <p:nvPr/>
        </p:nvSpPr>
        <p:spPr>
          <a:xfrm>
            <a:off x="2172600" y="469775"/>
            <a:ext cx="658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Client</a:t>
            </a:r>
            <a:endParaRPr sz="1000">
              <a:solidFill>
                <a:schemeClr val="lt1"/>
              </a:solidFill>
              <a:latin typeface="Inter SemiBold"/>
              <a:ea typeface="Inter SemiBold"/>
              <a:cs typeface="Inter SemiBold"/>
              <a:sym typeface="Inter SemiBold"/>
            </a:endParaRPr>
          </a:p>
        </p:txBody>
      </p:sp>
      <p:sp>
        <p:nvSpPr>
          <p:cNvPr id="3751" name="Google Shape;3751;p332"/>
          <p:cNvSpPr txBox="1"/>
          <p:nvPr/>
        </p:nvSpPr>
        <p:spPr>
          <a:xfrm>
            <a:off x="163750" y="1805700"/>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GitHub managed</a:t>
            </a:r>
            <a:endParaRPr sz="1000">
              <a:solidFill>
                <a:schemeClr val="lt1"/>
              </a:solidFill>
              <a:latin typeface="Inter SemiBold"/>
              <a:ea typeface="Inter SemiBold"/>
              <a:cs typeface="Inter SemiBold"/>
              <a:sym typeface="Inter SemiBold"/>
            </a:endParaRPr>
          </a:p>
        </p:txBody>
      </p:sp>
      <p:sp>
        <p:nvSpPr>
          <p:cNvPr id="3752" name="Google Shape;3752;p332"/>
          <p:cNvSpPr/>
          <p:nvPr/>
        </p:nvSpPr>
        <p:spPr>
          <a:xfrm>
            <a:off x="2602150" y="3496275"/>
            <a:ext cx="1242900" cy="265500"/>
          </a:xfrm>
          <a:prstGeom prst="roundRect">
            <a:avLst>
              <a:gd name="adj" fmla="val 50000"/>
            </a:avLst>
          </a:prstGeom>
          <a:solidFill>
            <a:srgbClr val="24292F"/>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3" name="Google Shape;3753;p332"/>
          <p:cNvSpPr txBox="1"/>
          <p:nvPr/>
        </p:nvSpPr>
        <p:spPr>
          <a:xfrm>
            <a:off x="2602150" y="3459675"/>
            <a:ext cx="12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Azure managed</a:t>
            </a:r>
            <a:endParaRPr sz="1000">
              <a:solidFill>
                <a:schemeClr val="lt1"/>
              </a:solidFill>
              <a:latin typeface="Inter SemiBold"/>
              <a:ea typeface="Inter SemiBold"/>
              <a:cs typeface="Inter SemiBold"/>
              <a:sym typeface="Inter SemiBold"/>
            </a:endParaRPr>
          </a:p>
        </p:txBody>
      </p:sp>
      <p:sp>
        <p:nvSpPr>
          <p:cNvPr id="3754" name="Google Shape;3754;p332"/>
          <p:cNvSpPr/>
          <p:nvPr/>
        </p:nvSpPr>
        <p:spPr>
          <a:xfrm>
            <a:off x="6022175"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5" name="Google Shape;3755;p332"/>
          <p:cNvSpPr/>
          <p:nvPr/>
        </p:nvSpPr>
        <p:spPr>
          <a:xfrm>
            <a:off x="5175690" y="59817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6" name="Google Shape;3756;p332"/>
          <p:cNvSpPr/>
          <p:nvPr/>
        </p:nvSpPr>
        <p:spPr>
          <a:xfrm>
            <a:off x="4329206" y="598325"/>
            <a:ext cx="776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7" name="Google Shape;3757;p332"/>
          <p:cNvSpPr/>
          <p:nvPr/>
        </p:nvSpPr>
        <p:spPr>
          <a:xfrm>
            <a:off x="2993721" y="598325"/>
            <a:ext cx="1265700" cy="914400"/>
          </a:xfrm>
          <a:prstGeom prst="roundRect">
            <a:avLst>
              <a:gd name="adj" fmla="val 4809"/>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758" name="Google Shape;3758;p332"/>
          <p:cNvGrpSpPr/>
          <p:nvPr/>
        </p:nvGrpSpPr>
        <p:grpSpPr>
          <a:xfrm>
            <a:off x="3051970" y="894050"/>
            <a:ext cx="1149202" cy="545450"/>
            <a:chOff x="3173800" y="938875"/>
            <a:chExt cx="1149202" cy="545450"/>
          </a:xfrm>
        </p:grpSpPr>
        <p:sp>
          <p:nvSpPr>
            <p:cNvPr id="3759" name="Google Shape;3759;p332"/>
            <p:cNvSpPr/>
            <p:nvPr/>
          </p:nvSpPr>
          <p:spPr>
            <a:xfrm>
              <a:off x="3173800"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0" name="Google Shape;3760;p332"/>
            <p:cNvSpPr/>
            <p:nvPr/>
          </p:nvSpPr>
          <p:spPr>
            <a:xfrm>
              <a:off x="3774302" y="93887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1" name="Google Shape;3761;p332"/>
            <p:cNvSpPr/>
            <p:nvPr/>
          </p:nvSpPr>
          <p:spPr>
            <a:xfrm>
              <a:off x="3173800"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2" name="Google Shape;3762;p332"/>
            <p:cNvSpPr/>
            <p:nvPr/>
          </p:nvSpPr>
          <p:spPr>
            <a:xfrm>
              <a:off x="3774302" y="1237425"/>
              <a:ext cx="548700" cy="246900"/>
            </a:xfrm>
            <a:prstGeom prst="roundRect">
              <a:avLst>
                <a:gd name="adj" fmla="val 12476"/>
              </a:avLst>
            </a:prstGeom>
            <a:solidFill>
              <a:srgbClr val="1A1F2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763" name="Google Shape;3763;p332"/>
          <p:cNvSpPr/>
          <p:nvPr/>
        </p:nvSpPr>
        <p:spPr>
          <a:xfrm>
            <a:off x="4145750" y="3649650"/>
            <a:ext cx="2418600" cy="244800"/>
          </a:xfrm>
          <a:prstGeom prst="roundRect">
            <a:avLst>
              <a:gd name="adj" fmla="val 18842"/>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4" name="Google Shape;3764;p332"/>
          <p:cNvSpPr/>
          <p:nvPr/>
        </p:nvSpPr>
        <p:spPr>
          <a:xfrm>
            <a:off x="4145750" y="398453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5" name="Google Shape;3765;p332"/>
          <p:cNvSpPr txBox="1"/>
          <p:nvPr/>
        </p:nvSpPr>
        <p:spPr>
          <a:xfrm>
            <a:off x="2993700" y="591275"/>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IDE extensions</a:t>
            </a:r>
            <a:endParaRPr sz="800">
              <a:solidFill>
                <a:schemeClr val="lt1"/>
              </a:solidFill>
              <a:latin typeface="Inter"/>
              <a:ea typeface="Inter"/>
              <a:cs typeface="Inter"/>
              <a:sym typeface="Inter"/>
            </a:endParaRPr>
          </a:p>
        </p:txBody>
      </p:sp>
      <p:sp>
        <p:nvSpPr>
          <p:cNvPr id="3766" name="Google Shape;3766;p332"/>
          <p:cNvSpPr txBox="1"/>
          <p:nvPr/>
        </p:nvSpPr>
        <p:spPr>
          <a:xfrm>
            <a:off x="3032500" y="894050"/>
            <a:ext cx="5400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VS code</a:t>
            </a:r>
            <a:endParaRPr sz="600">
              <a:solidFill>
                <a:schemeClr val="lt1"/>
              </a:solidFill>
              <a:latin typeface="Inter"/>
              <a:ea typeface="Inter"/>
              <a:cs typeface="Inter"/>
              <a:sym typeface="Inter"/>
            </a:endParaRPr>
          </a:p>
        </p:txBody>
      </p:sp>
      <p:sp>
        <p:nvSpPr>
          <p:cNvPr id="3767" name="Google Shape;3767;p332"/>
          <p:cNvSpPr txBox="1"/>
          <p:nvPr/>
        </p:nvSpPr>
        <p:spPr>
          <a:xfrm>
            <a:off x="3664325" y="89510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IntelliJ</a:t>
            </a:r>
            <a:endParaRPr sz="600">
              <a:solidFill>
                <a:schemeClr val="lt1"/>
              </a:solidFill>
              <a:latin typeface="Inter"/>
              <a:ea typeface="Inter"/>
              <a:cs typeface="Inter"/>
              <a:sym typeface="Inter"/>
            </a:endParaRPr>
          </a:p>
        </p:txBody>
      </p:sp>
      <p:sp>
        <p:nvSpPr>
          <p:cNvPr id="3768" name="Google Shape;3768;p332"/>
          <p:cNvSpPr txBox="1"/>
          <p:nvPr/>
        </p:nvSpPr>
        <p:spPr>
          <a:xfrm>
            <a:off x="2992725" y="1192600"/>
            <a:ext cx="6585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Visual Studio</a:t>
            </a:r>
            <a:endParaRPr sz="600">
              <a:solidFill>
                <a:schemeClr val="lt1"/>
              </a:solidFill>
              <a:latin typeface="Inter"/>
              <a:ea typeface="Inter"/>
              <a:cs typeface="Inter"/>
              <a:sym typeface="Inter"/>
            </a:endParaRPr>
          </a:p>
        </p:txBody>
      </p:sp>
      <p:sp>
        <p:nvSpPr>
          <p:cNvPr id="3769" name="Google Shape;3769;p332"/>
          <p:cNvSpPr txBox="1"/>
          <p:nvPr/>
        </p:nvSpPr>
        <p:spPr>
          <a:xfrm>
            <a:off x="3661175" y="1193650"/>
            <a:ext cx="5400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lt1"/>
                </a:solidFill>
                <a:latin typeface="Inter"/>
                <a:ea typeface="Inter"/>
                <a:cs typeface="Inter"/>
                <a:sym typeface="Inter"/>
              </a:rPr>
              <a:t>NeoVim</a:t>
            </a:r>
            <a:endParaRPr sz="600">
              <a:solidFill>
                <a:schemeClr val="lt1"/>
              </a:solidFill>
              <a:latin typeface="Inter"/>
              <a:ea typeface="Inter"/>
              <a:cs typeface="Inter"/>
              <a:sym typeface="Inter"/>
            </a:endParaRPr>
          </a:p>
        </p:txBody>
      </p:sp>
      <p:sp>
        <p:nvSpPr>
          <p:cNvPr id="3770" name="Google Shape;3770;p332"/>
          <p:cNvSpPr txBox="1"/>
          <p:nvPr/>
        </p:nvSpPr>
        <p:spPr>
          <a:xfrm>
            <a:off x="4329200" y="8398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CLI</a:t>
            </a:r>
            <a:endParaRPr sz="800">
              <a:solidFill>
                <a:schemeClr val="lt1"/>
              </a:solidFill>
              <a:latin typeface="Inter"/>
              <a:ea typeface="Inter"/>
              <a:cs typeface="Inter"/>
              <a:sym typeface="Inter"/>
            </a:endParaRPr>
          </a:p>
        </p:txBody>
      </p:sp>
      <p:sp>
        <p:nvSpPr>
          <p:cNvPr id="3771" name="Google Shape;3771;p332"/>
          <p:cNvSpPr txBox="1"/>
          <p:nvPr/>
        </p:nvSpPr>
        <p:spPr>
          <a:xfrm>
            <a:off x="5170063" y="8127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a:t>
            </a:r>
            <a:br>
              <a:rPr lang="en" sz="800">
                <a:solidFill>
                  <a:schemeClr val="lt1"/>
                </a:solidFill>
                <a:latin typeface="Inter"/>
                <a:ea typeface="Inter"/>
                <a:cs typeface="Inter"/>
                <a:sym typeface="Inter"/>
              </a:rPr>
            </a:br>
            <a:r>
              <a:rPr lang="en" sz="800">
                <a:solidFill>
                  <a:schemeClr val="lt1"/>
                </a:solidFill>
                <a:latin typeface="Inter"/>
                <a:ea typeface="Inter"/>
                <a:cs typeface="Inter"/>
                <a:sym typeface="Inter"/>
              </a:rPr>
              <a:t>Mobile</a:t>
            </a:r>
            <a:endParaRPr sz="800">
              <a:solidFill>
                <a:schemeClr val="lt1"/>
              </a:solidFill>
              <a:latin typeface="Inter"/>
              <a:ea typeface="Inter"/>
              <a:cs typeface="Inter"/>
              <a:sym typeface="Inter"/>
            </a:endParaRPr>
          </a:p>
        </p:txBody>
      </p:sp>
      <p:sp>
        <p:nvSpPr>
          <p:cNvPr id="3772" name="Google Shape;3772;p332"/>
          <p:cNvSpPr txBox="1"/>
          <p:nvPr/>
        </p:nvSpPr>
        <p:spPr>
          <a:xfrm>
            <a:off x="6016563" y="812725"/>
            <a:ext cx="776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in GitHub.com</a:t>
            </a:r>
            <a:endParaRPr sz="800">
              <a:solidFill>
                <a:schemeClr val="lt1"/>
              </a:solidFill>
              <a:latin typeface="Inter"/>
              <a:ea typeface="Inter"/>
              <a:cs typeface="Inter"/>
              <a:sym typeface="Inter"/>
            </a:endParaRPr>
          </a:p>
        </p:txBody>
      </p:sp>
      <p:sp>
        <p:nvSpPr>
          <p:cNvPr id="3773" name="Google Shape;3773;p332"/>
          <p:cNvSpPr txBox="1"/>
          <p:nvPr/>
        </p:nvSpPr>
        <p:spPr>
          <a:xfrm>
            <a:off x="2993725" y="1947475"/>
            <a:ext cx="1265700" cy="117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Code</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Reference Index</a:t>
            </a:r>
            <a:endParaRPr sz="800">
              <a:solidFill>
                <a:schemeClr val="lt1"/>
              </a:solidFill>
              <a:latin typeface="Inter"/>
              <a:ea typeface="Inter"/>
              <a:cs typeface="Inter"/>
              <a:sym typeface="Inter"/>
            </a:endParaRPr>
          </a:p>
        </p:txBody>
      </p:sp>
      <p:sp>
        <p:nvSpPr>
          <p:cNvPr id="3774" name="Google Shape;3774;p332"/>
          <p:cNvSpPr txBox="1"/>
          <p:nvPr/>
        </p:nvSpPr>
        <p:spPr>
          <a:xfrm>
            <a:off x="6383875" y="2372425"/>
            <a:ext cx="15819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a:t>
            </a:r>
            <a:endParaRPr sz="800">
              <a:solidFill>
                <a:schemeClr val="lt1"/>
              </a:solidFill>
              <a:latin typeface="Inter"/>
              <a:ea typeface="Inter"/>
              <a:cs typeface="Inter"/>
              <a:sym typeface="Inter"/>
            </a:endParaRPr>
          </a:p>
          <a:p>
            <a:pPr marL="0" lvl="0" indent="0" algn="ctr" rtl="0">
              <a:spcBef>
                <a:spcPts val="0"/>
              </a:spcBef>
              <a:spcAft>
                <a:spcPts val="0"/>
              </a:spcAft>
              <a:buNone/>
            </a:pPr>
            <a:r>
              <a:rPr lang="en" sz="800">
                <a:solidFill>
                  <a:schemeClr val="lt1"/>
                </a:solidFill>
                <a:latin typeface="Inter"/>
                <a:ea typeface="Inter"/>
                <a:cs typeface="Inter"/>
                <a:sym typeface="Inter"/>
              </a:rPr>
              <a:t>Data Store</a:t>
            </a:r>
            <a:endParaRPr sz="800">
              <a:solidFill>
                <a:schemeClr val="lt1"/>
              </a:solidFill>
              <a:latin typeface="Inter"/>
              <a:ea typeface="Inter"/>
              <a:cs typeface="Inter"/>
              <a:sym typeface="Inter"/>
            </a:endParaRPr>
          </a:p>
        </p:txBody>
      </p:sp>
      <p:sp>
        <p:nvSpPr>
          <p:cNvPr id="3775" name="Google Shape;3775;p332"/>
          <p:cNvSpPr txBox="1"/>
          <p:nvPr/>
        </p:nvSpPr>
        <p:spPr>
          <a:xfrm>
            <a:off x="4143800" y="36437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Safety and Security</a:t>
            </a:r>
            <a:endParaRPr sz="800">
              <a:solidFill>
                <a:schemeClr val="lt1"/>
              </a:solidFill>
              <a:latin typeface="Inter"/>
              <a:ea typeface="Inter"/>
              <a:cs typeface="Inter"/>
              <a:sym typeface="Inter"/>
            </a:endParaRPr>
          </a:p>
        </p:txBody>
      </p:sp>
      <p:sp>
        <p:nvSpPr>
          <p:cNvPr id="3776" name="Google Shape;3776;p332"/>
          <p:cNvSpPr txBox="1"/>
          <p:nvPr/>
        </p:nvSpPr>
        <p:spPr>
          <a:xfrm>
            <a:off x="4143800" y="398452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Azure OpenAI Service</a:t>
            </a:r>
            <a:endParaRPr sz="800">
              <a:solidFill>
                <a:schemeClr val="lt1"/>
              </a:solidFill>
              <a:latin typeface="Inter"/>
              <a:ea typeface="Inter"/>
              <a:cs typeface="Inter"/>
              <a:sym typeface="Inter"/>
            </a:endParaRPr>
          </a:p>
        </p:txBody>
      </p:sp>
      <p:pic>
        <p:nvPicPr>
          <p:cNvPr id="3777" name="Google Shape;3777;p332"/>
          <p:cNvPicPr preferRelativeResize="0"/>
          <p:nvPr/>
        </p:nvPicPr>
        <p:blipFill rotWithShape="1">
          <a:blip r:embed="rId2">
            <a:alphaModFix/>
          </a:blip>
          <a:srcRect l="-131549" t="55859" r="178498" b="46115"/>
          <a:stretch/>
        </p:blipFill>
        <p:spPr>
          <a:xfrm>
            <a:off x="1633675" y="2378138"/>
            <a:ext cx="1265700" cy="219600"/>
          </a:xfrm>
          <a:prstGeom prst="roundRect">
            <a:avLst>
              <a:gd name="adj" fmla="val 19490"/>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778" name="Google Shape;3778;p332"/>
          <p:cNvSpPr txBox="1"/>
          <p:nvPr/>
        </p:nvSpPr>
        <p:spPr>
          <a:xfrm>
            <a:off x="1633675" y="2331150"/>
            <a:ext cx="1265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GitHub.com</a:t>
            </a:r>
            <a:endParaRPr sz="800">
              <a:solidFill>
                <a:schemeClr val="lt1"/>
              </a:solidFill>
              <a:latin typeface="Inter"/>
              <a:ea typeface="Inter"/>
              <a:cs typeface="Inter"/>
              <a:sym typeface="Inter"/>
            </a:endParaRPr>
          </a:p>
        </p:txBody>
      </p:sp>
      <p:sp>
        <p:nvSpPr>
          <p:cNvPr id="3779" name="Google Shape;3779;p332"/>
          <p:cNvSpPr/>
          <p:nvPr/>
        </p:nvSpPr>
        <p:spPr>
          <a:xfrm>
            <a:off x="12544250" y="323500"/>
            <a:ext cx="776700" cy="4028100"/>
          </a:xfrm>
          <a:prstGeom prst="rect">
            <a:avLst/>
          </a:prstGeom>
          <a:solidFill>
            <a:schemeClr val="lt2"/>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780" name="Google Shape;3780;p332"/>
          <p:cNvPicPr preferRelativeResize="0"/>
          <p:nvPr/>
        </p:nvPicPr>
        <p:blipFill rotWithShape="1">
          <a:blip r:embed="rId2">
            <a:alphaModFix/>
          </a:blip>
          <a:srcRect l="-53170" t="46533" r="93070" b="55693"/>
          <a:stretch/>
        </p:blipFill>
        <p:spPr>
          <a:xfrm>
            <a:off x="4624963" y="2388025"/>
            <a:ext cx="1408800" cy="244800"/>
          </a:xfrm>
          <a:prstGeom prst="roundRect">
            <a:avLst>
              <a:gd name="adj" fmla="val 19199"/>
            </a:avLst>
          </a:prstGeom>
          <a:no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pic>
      <p:sp>
        <p:nvSpPr>
          <p:cNvPr id="3781" name="Google Shape;3781;p332"/>
          <p:cNvSpPr txBox="1"/>
          <p:nvPr/>
        </p:nvSpPr>
        <p:spPr>
          <a:xfrm>
            <a:off x="4607188" y="2386975"/>
            <a:ext cx="1436400" cy="24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Copilot Service</a:t>
            </a:r>
            <a:endParaRPr sz="800">
              <a:solidFill>
                <a:schemeClr val="lt1"/>
              </a:solidFill>
              <a:latin typeface="Inter"/>
              <a:ea typeface="Inter"/>
              <a:cs typeface="Inter"/>
              <a:sym typeface="Inter"/>
            </a:endParaRPr>
          </a:p>
        </p:txBody>
      </p:sp>
      <p:sp>
        <p:nvSpPr>
          <p:cNvPr id="3782" name="Google Shape;3782;p332"/>
          <p:cNvSpPr/>
          <p:nvPr/>
        </p:nvSpPr>
        <p:spPr>
          <a:xfrm rot="2700000">
            <a:off x="2874610" y="102815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83" name="Google Shape;3783;p332"/>
          <p:cNvGrpSpPr/>
          <p:nvPr/>
        </p:nvGrpSpPr>
        <p:grpSpPr>
          <a:xfrm>
            <a:off x="2173500" y="2326250"/>
            <a:ext cx="91500" cy="91500"/>
            <a:chOff x="2173500" y="2173850"/>
            <a:chExt cx="91500" cy="91500"/>
          </a:xfrm>
        </p:grpSpPr>
        <p:sp>
          <p:nvSpPr>
            <p:cNvPr id="3784" name="Google Shape;3784;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85" name="Google Shape;3785;p332"/>
            <p:cNvGrpSpPr/>
            <p:nvPr/>
          </p:nvGrpSpPr>
          <p:grpSpPr>
            <a:xfrm>
              <a:off x="2190354" y="2206800"/>
              <a:ext cx="57802" cy="35149"/>
              <a:chOff x="2296450" y="2017078"/>
              <a:chExt cx="75975" cy="46200"/>
            </a:xfrm>
          </p:grpSpPr>
          <p:sp>
            <p:nvSpPr>
              <p:cNvPr id="3786" name="Google Shape;3786;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87" name="Google Shape;3787;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88" name="Google Shape;3788;p332"/>
          <p:cNvCxnSpPr/>
          <p:nvPr/>
        </p:nvCxnSpPr>
        <p:spPr>
          <a:xfrm rot="10800000">
            <a:off x="2195375" y="1055742"/>
            <a:ext cx="659700" cy="0"/>
          </a:xfrm>
          <a:prstGeom prst="straightConnector1">
            <a:avLst/>
          </a:prstGeom>
          <a:noFill/>
          <a:ln w="9525" cap="flat" cmpd="sng">
            <a:solidFill>
              <a:srgbClr val="A371F7"/>
            </a:solidFill>
            <a:prstDash val="dash"/>
            <a:round/>
            <a:headEnd type="none" w="med" len="med"/>
            <a:tailEnd type="none" w="med" len="med"/>
          </a:ln>
        </p:spPr>
      </p:cxnSp>
      <p:cxnSp>
        <p:nvCxnSpPr>
          <p:cNvPr id="3789" name="Google Shape;3789;p332"/>
          <p:cNvCxnSpPr/>
          <p:nvPr/>
        </p:nvCxnSpPr>
        <p:spPr>
          <a:xfrm>
            <a:off x="2220475" y="1083800"/>
            <a:ext cx="0" cy="1266300"/>
          </a:xfrm>
          <a:prstGeom prst="straightConnector1">
            <a:avLst/>
          </a:prstGeom>
          <a:noFill/>
          <a:ln w="9525" cap="flat" cmpd="sng">
            <a:solidFill>
              <a:srgbClr val="A371F7"/>
            </a:solidFill>
            <a:prstDash val="dash"/>
            <a:round/>
            <a:headEnd type="none" w="med" len="med"/>
            <a:tailEnd type="none" w="med" len="med"/>
          </a:ln>
        </p:spPr>
      </p:cxnSp>
      <p:grpSp>
        <p:nvGrpSpPr>
          <p:cNvPr id="3790" name="Google Shape;3790;p332"/>
          <p:cNvGrpSpPr/>
          <p:nvPr/>
        </p:nvGrpSpPr>
        <p:grpSpPr>
          <a:xfrm rot="5400000">
            <a:off x="7929086" y="2494831"/>
            <a:ext cx="91500" cy="91500"/>
            <a:chOff x="2173500" y="2173850"/>
            <a:chExt cx="91500" cy="91500"/>
          </a:xfrm>
        </p:grpSpPr>
        <p:sp>
          <p:nvSpPr>
            <p:cNvPr id="3791" name="Google Shape;3791;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92" name="Google Shape;3792;p332"/>
            <p:cNvGrpSpPr/>
            <p:nvPr/>
          </p:nvGrpSpPr>
          <p:grpSpPr>
            <a:xfrm>
              <a:off x="2190354" y="2206800"/>
              <a:ext cx="57802" cy="35149"/>
              <a:chOff x="2296450" y="2017078"/>
              <a:chExt cx="75975" cy="46200"/>
            </a:xfrm>
          </p:grpSpPr>
          <p:sp>
            <p:nvSpPr>
              <p:cNvPr id="3793" name="Google Shape;3793;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4" name="Google Shape;3794;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795" name="Google Shape;3795;p332"/>
          <p:cNvCxnSpPr>
            <a:endCxn id="3791" idx="0"/>
          </p:cNvCxnSpPr>
          <p:nvPr/>
        </p:nvCxnSpPr>
        <p:spPr>
          <a:xfrm rot="-5400000" flipH="1">
            <a:off x="6732686" y="1252681"/>
            <a:ext cx="1479000" cy="1096800"/>
          </a:xfrm>
          <a:prstGeom prst="bentConnector4">
            <a:avLst>
              <a:gd name="adj1" fmla="val -486"/>
              <a:gd name="adj2" fmla="val 121711"/>
            </a:avLst>
          </a:prstGeom>
          <a:noFill/>
          <a:ln w="9525" cap="flat" cmpd="sng">
            <a:solidFill>
              <a:srgbClr val="A371F7"/>
            </a:solidFill>
            <a:prstDash val="solid"/>
            <a:round/>
            <a:headEnd type="none" w="med" len="med"/>
            <a:tailEnd type="none" w="med" len="med"/>
          </a:ln>
        </p:spPr>
      </p:cxnSp>
      <p:sp>
        <p:nvSpPr>
          <p:cNvPr id="3796" name="Google Shape;3796;p332"/>
          <p:cNvSpPr/>
          <p:nvPr/>
        </p:nvSpPr>
        <p:spPr>
          <a:xfrm rot="2700000">
            <a:off x="6868785" y="1028377"/>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97" name="Google Shape;3797;p332"/>
          <p:cNvGrpSpPr/>
          <p:nvPr/>
        </p:nvGrpSpPr>
        <p:grpSpPr>
          <a:xfrm>
            <a:off x="5123964" y="2204897"/>
            <a:ext cx="91500" cy="91500"/>
            <a:chOff x="2173500" y="2173850"/>
            <a:chExt cx="91500" cy="91500"/>
          </a:xfrm>
        </p:grpSpPr>
        <p:sp>
          <p:nvSpPr>
            <p:cNvPr id="3798" name="Google Shape;3798;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799" name="Google Shape;3799;p332"/>
            <p:cNvGrpSpPr/>
            <p:nvPr/>
          </p:nvGrpSpPr>
          <p:grpSpPr>
            <a:xfrm>
              <a:off x="2190354" y="2206800"/>
              <a:ext cx="57802" cy="35149"/>
              <a:chOff x="2296450" y="2017078"/>
              <a:chExt cx="75975" cy="46200"/>
            </a:xfrm>
          </p:grpSpPr>
          <p:sp>
            <p:nvSpPr>
              <p:cNvPr id="3800" name="Google Shape;3800;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1" name="Google Shape;3801;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802" name="Google Shape;3802;p332"/>
          <p:cNvGrpSpPr/>
          <p:nvPr/>
        </p:nvGrpSpPr>
        <p:grpSpPr>
          <a:xfrm rot="10800000" flipH="1">
            <a:off x="5123964" y="1561247"/>
            <a:ext cx="91500" cy="91500"/>
            <a:chOff x="2173500" y="2173850"/>
            <a:chExt cx="91500" cy="91500"/>
          </a:xfrm>
        </p:grpSpPr>
        <p:sp>
          <p:nvSpPr>
            <p:cNvPr id="3803" name="Google Shape;3803;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04" name="Google Shape;3804;p332"/>
            <p:cNvGrpSpPr/>
            <p:nvPr/>
          </p:nvGrpSpPr>
          <p:grpSpPr>
            <a:xfrm>
              <a:off x="2190354" y="2206800"/>
              <a:ext cx="57802" cy="35149"/>
              <a:chOff x="2296450" y="2017078"/>
              <a:chExt cx="75975" cy="46200"/>
            </a:xfrm>
          </p:grpSpPr>
          <p:sp>
            <p:nvSpPr>
              <p:cNvPr id="3805" name="Google Shape;3805;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6" name="Google Shape;3806;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07" name="Google Shape;3807;p332"/>
          <p:cNvCxnSpPr>
            <a:stCxn id="3803" idx="0"/>
            <a:endCxn id="3798" idx="0"/>
          </p:cNvCxnSpPr>
          <p:nvPr/>
        </p:nvCxnSpPr>
        <p:spPr>
          <a:xfrm>
            <a:off x="5169714" y="1652747"/>
            <a:ext cx="0" cy="552300"/>
          </a:xfrm>
          <a:prstGeom prst="straightConnector1">
            <a:avLst/>
          </a:prstGeom>
          <a:noFill/>
          <a:ln w="9525" cap="flat" cmpd="sng">
            <a:solidFill>
              <a:srgbClr val="3583EE"/>
            </a:solidFill>
            <a:prstDash val="solid"/>
            <a:round/>
            <a:headEnd type="none" w="med" len="med"/>
            <a:tailEnd type="none" w="med" len="med"/>
          </a:ln>
        </p:spPr>
      </p:cxnSp>
      <p:sp>
        <p:nvSpPr>
          <p:cNvPr id="3808" name="Google Shape;3808;p332"/>
          <p:cNvSpPr/>
          <p:nvPr/>
        </p:nvSpPr>
        <p:spPr>
          <a:xfrm rot="2700000">
            <a:off x="4476460" y="2530152"/>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09" name="Google Shape;3809;p332"/>
          <p:cNvGrpSpPr/>
          <p:nvPr/>
        </p:nvGrpSpPr>
        <p:grpSpPr>
          <a:xfrm rot="5400000">
            <a:off x="4214093" y="2511785"/>
            <a:ext cx="91500" cy="91500"/>
            <a:chOff x="2173500" y="2173850"/>
            <a:chExt cx="91500" cy="91500"/>
          </a:xfrm>
        </p:grpSpPr>
        <p:sp>
          <p:nvSpPr>
            <p:cNvPr id="3810" name="Google Shape;3810;p332"/>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11" name="Google Shape;3811;p332"/>
            <p:cNvGrpSpPr/>
            <p:nvPr/>
          </p:nvGrpSpPr>
          <p:grpSpPr>
            <a:xfrm>
              <a:off x="2190354" y="2206800"/>
              <a:ext cx="57802" cy="35149"/>
              <a:chOff x="2296450" y="2017078"/>
              <a:chExt cx="75975" cy="46200"/>
            </a:xfrm>
          </p:grpSpPr>
          <p:sp>
            <p:nvSpPr>
              <p:cNvPr id="3812" name="Google Shape;381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3" name="Google Shape;381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14" name="Google Shape;3814;p332"/>
          <p:cNvCxnSpPr/>
          <p:nvPr/>
        </p:nvCxnSpPr>
        <p:spPr>
          <a:xfrm>
            <a:off x="4305593" y="2557535"/>
            <a:ext cx="175500" cy="0"/>
          </a:xfrm>
          <a:prstGeom prst="straightConnector1">
            <a:avLst/>
          </a:prstGeom>
          <a:noFill/>
          <a:ln w="9525" cap="flat" cmpd="sng">
            <a:solidFill>
              <a:srgbClr val="3FB950"/>
            </a:solidFill>
            <a:prstDash val="solid"/>
            <a:round/>
            <a:headEnd type="none" w="med" len="med"/>
            <a:tailEnd type="none" w="med" len="med"/>
          </a:ln>
        </p:spPr>
      </p:cxnSp>
      <p:sp>
        <p:nvSpPr>
          <p:cNvPr id="3815" name="Google Shape;3815;p332"/>
          <p:cNvSpPr/>
          <p:nvPr/>
        </p:nvSpPr>
        <p:spPr>
          <a:xfrm rot="2700000">
            <a:off x="6119610" y="2510302"/>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16" name="Google Shape;3816;p332"/>
          <p:cNvGrpSpPr/>
          <p:nvPr/>
        </p:nvGrpSpPr>
        <p:grpSpPr>
          <a:xfrm rot="-5400000">
            <a:off x="6329889" y="2493033"/>
            <a:ext cx="91500" cy="91500"/>
            <a:chOff x="2173500" y="2173850"/>
            <a:chExt cx="91500" cy="91500"/>
          </a:xfrm>
        </p:grpSpPr>
        <p:sp>
          <p:nvSpPr>
            <p:cNvPr id="3817" name="Google Shape;3817;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18" name="Google Shape;3818;p332"/>
            <p:cNvGrpSpPr/>
            <p:nvPr/>
          </p:nvGrpSpPr>
          <p:grpSpPr>
            <a:xfrm>
              <a:off x="2190354" y="2206800"/>
              <a:ext cx="57802" cy="35149"/>
              <a:chOff x="2296450" y="2017078"/>
              <a:chExt cx="75975" cy="46200"/>
            </a:xfrm>
          </p:grpSpPr>
          <p:sp>
            <p:nvSpPr>
              <p:cNvPr id="3819" name="Google Shape;3819;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0" name="Google Shape;3820;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21" name="Google Shape;3821;p332"/>
          <p:cNvCxnSpPr/>
          <p:nvPr/>
        </p:nvCxnSpPr>
        <p:spPr>
          <a:xfrm>
            <a:off x="6132238" y="2537217"/>
            <a:ext cx="231900" cy="0"/>
          </a:xfrm>
          <a:prstGeom prst="straightConnector1">
            <a:avLst/>
          </a:prstGeom>
          <a:noFill/>
          <a:ln w="9525" cap="flat" cmpd="sng">
            <a:solidFill>
              <a:srgbClr val="A371F7"/>
            </a:solidFill>
            <a:prstDash val="solid"/>
            <a:round/>
            <a:headEnd type="none" w="med" len="med"/>
            <a:tailEnd type="none" w="med" len="med"/>
          </a:ln>
        </p:spPr>
      </p:cxnSp>
      <p:sp>
        <p:nvSpPr>
          <p:cNvPr id="3822" name="Google Shape;3822;p332"/>
          <p:cNvSpPr/>
          <p:nvPr/>
        </p:nvSpPr>
        <p:spPr>
          <a:xfrm rot="2700000">
            <a:off x="6534135" y="4079564"/>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3" name="Google Shape;3823;p332"/>
          <p:cNvSpPr/>
          <p:nvPr/>
        </p:nvSpPr>
        <p:spPr>
          <a:xfrm rot="2700000">
            <a:off x="4110260" y="3738277"/>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24" name="Google Shape;3824;p332"/>
          <p:cNvGrpSpPr/>
          <p:nvPr/>
        </p:nvGrpSpPr>
        <p:grpSpPr>
          <a:xfrm rot="-5400000" flipH="1">
            <a:off x="4091871" y="4061184"/>
            <a:ext cx="91500" cy="91500"/>
            <a:chOff x="2173500" y="2173850"/>
            <a:chExt cx="91500" cy="91500"/>
          </a:xfrm>
        </p:grpSpPr>
        <p:sp>
          <p:nvSpPr>
            <p:cNvPr id="3825" name="Google Shape;3825;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26" name="Google Shape;3826;p332"/>
            <p:cNvGrpSpPr/>
            <p:nvPr/>
          </p:nvGrpSpPr>
          <p:grpSpPr>
            <a:xfrm>
              <a:off x="2190354" y="2206800"/>
              <a:ext cx="57802" cy="35149"/>
              <a:chOff x="2296450" y="2017078"/>
              <a:chExt cx="75975" cy="46200"/>
            </a:xfrm>
          </p:grpSpPr>
          <p:sp>
            <p:nvSpPr>
              <p:cNvPr id="3827" name="Google Shape;3827;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8" name="Google Shape;3828;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829" name="Google Shape;3829;p332"/>
          <p:cNvGrpSpPr/>
          <p:nvPr/>
        </p:nvGrpSpPr>
        <p:grpSpPr>
          <a:xfrm rot="5400000">
            <a:off x="6515746" y="3720384"/>
            <a:ext cx="91500" cy="91500"/>
            <a:chOff x="2173500" y="2173850"/>
            <a:chExt cx="91500" cy="91500"/>
          </a:xfrm>
        </p:grpSpPr>
        <p:sp>
          <p:nvSpPr>
            <p:cNvPr id="3830" name="Google Shape;3830;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31" name="Google Shape;3831;p332"/>
            <p:cNvGrpSpPr/>
            <p:nvPr/>
          </p:nvGrpSpPr>
          <p:grpSpPr>
            <a:xfrm>
              <a:off x="2190354" y="2206800"/>
              <a:ext cx="57802" cy="35149"/>
              <a:chOff x="2296450" y="2017078"/>
              <a:chExt cx="75975" cy="46200"/>
            </a:xfrm>
          </p:grpSpPr>
          <p:sp>
            <p:nvSpPr>
              <p:cNvPr id="3832" name="Google Shape;383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3" name="Google Shape;383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34" name="Google Shape;3834;p332"/>
          <p:cNvCxnSpPr/>
          <p:nvPr/>
        </p:nvCxnSpPr>
        <p:spPr>
          <a:xfrm rot="-5400000">
            <a:off x="6396500" y="3913225"/>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grpSp>
        <p:nvGrpSpPr>
          <p:cNvPr id="3835" name="Google Shape;3835;p332"/>
          <p:cNvGrpSpPr/>
          <p:nvPr/>
        </p:nvGrpSpPr>
        <p:grpSpPr>
          <a:xfrm>
            <a:off x="5154046" y="3459672"/>
            <a:ext cx="91500" cy="91500"/>
            <a:chOff x="2173500" y="2173850"/>
            <a:chExt cx="91500" cy="91500"/>
          </a:xfrm>
        </p:grpSpPr>
        <p:sp>
          <p:nvSpPr>
            <p:cNvPr id="3836" name="Google Shape;3836;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37" name="Google Shape;3837;p332"/>
            <p:cNvGrpSpPr/>
            <p:nvPr/>
          </p:nvGrpSpPr>
          <p:grpSpPr>
            <a:xfrm>
              <a:off x="2190354" y="2206800"/>
              <a:ext cx="57802" cy="35149"/>
              <a:chOff x="2296450" y="2017078"/>
              <a:chExt cx="75975" cy="46200"/>
            </a:xfrm>
          </p:grpSpPr>
          <p:sp>
            <p:nvSpPr>
              <p:cNvPr id="3838" name="Google Shape;3838;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39" name="Google Shape;3839;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840" name="Google Shape;3840;p332"/>
          <p:cNvGrpSpPr/>
          <p:nvPr/>
        </p:nvGrpSpPr>
        <p:grpSpPr>
          <a:xfrm rot="10800000" flipH="1">
            <a:off x="5154046" y="2748572"/>
            <a:ext cx="91500" cy="91500"/>
            <a:chOff x="2173500" y="2173850"/>
            <a:chExt cx="91500" cy="91500"/>
          </a:xfrm>
        </p:grpSpPr>
        <p:sp>
          <p:nvSpPr>
            <p:cNvPr id="3841" name="Google Shape;3841;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42" name="Google Shape;3842;p332"/>
            <p:cNvGrpSpPr/>
            <p:nvPr/>
          </p:nvGrpSpPr>
          <p:grpSpPr>
            <a:xfrm>
              <a:off x="2190354" y="2206800"/>
              <a:ext cx="57802" cy="35149"/>
              <a:chOff x="2296450" y="2017078"/>
              <a:chExt cx="75975" cy="46200"/>
            </a:xfrm>
          </p:grpSpPr>
          <p:sp>
            <p:nvSpPr>
              <p:cNvPr id="3843" name="Google Shape;3843;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44" name="Google Shape;3844;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45" name="Google Shape;3845;p332"/>
          <p:cNvCxnSpPr>
            <a:stCxn id="3841" idx="0"/>
            <a:endCxn id="3836" idx="0"/>
          </p:cNvCxnSpPr>
          <p:nvPr/>
        </p:nvCxnSpPr>
        <p:spPr>
          <a:xfrm>
            <a:off x="5199796" y="2840072"/>
            <a:ext cx="0" cy="619500"/>
          </a:xfrm>
          <a:prstGeom prst="straightConnector1">
            <a:avLst/>
          </a:prstGeom>
          <a:noFill/>
          <a:ln w="9525" cap="flat" cmpd="sng">
            <a:solidFill>
              <a:srgbClr val="3583EE"/>
            </a:solidFill>
            <a:prstDash val="solid"/>
            <a:round/>
            <a:headEnd type="none" w="med" len="med"/>
            <a:tailEnd type="none" w="med" len="med"/>
          </a:ln>
        </p:spPr>
      </p:cxnSp>
      <p:cxnSp>
        <p:nvCxnSpPr>
          <p:cNvPr id="3846" name="Google Shape;3846;p332"/>
          <p:cNvCxnSpPr/>
          <p:nvPr/>
        </p:nvCxnSpPr>
        <p:spPr>
          <a:xfrm rot="5400000">
            <a:off x="3944871" y="3915272"/>
            <a:ext cx="339300" cy="45300"/>
          </a:xfrm>
          <a:prstGeom prst="bentConnector4">
            <a:avLst>
              <a:gd name="adj1" fmla="val -607"/>
              <a:gd name="adj2" fmla="val 237794"/>
            </a:avLst>
          </a:prstGeom>
          <a:noFill/>
          <a:ln w="9525" cap="flat" cmpd="sng">
            <a:solidFill>
              <a:srgbClr val="3583EE"/>
            </a:solidFill>
            <a:prstDash val="solid"/>
            <a:round/>
            <a:headEnd type="none" w="med" len="med"/>
            <a:tailEnd type="none" w="med" len="med"/>
          </a:ln>
        </p:spPr>
      </p:cxnSp>
      <p:sp>
        <p:nvSpPr>
          <p:cNvPr id="3847" name="Google Shape;3847;p332"/>
          <p:cNvSpPr/>
          <p:nvPr/>
        </p:nvSpPr>
        <p:spPr>
          <a:xfrm>
            <a:off x="4146725" y="4453985"/>
            <a:ext cx="2418600" cy="244800"/>
          </a:xfrm>
          <a:prstGeom prst="roundRect">
            <a:avLst>
              <a:gd name="adj" fmla="val 17493"/>
            </a:avLst>
          </a:prstGeom>
          <a:solidFill>
            <a:srgbClr val="24292F"/>
          </a:solidFill>
          <a:ln w="9525" cap="flat" cmpd="sng">
            <a:solidFill>
              <a:schemeClr val="dk1"/>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48" name="Google Shape;3848;p332"/>
          <p:cNvSpPr txBox="1"/>
          <p:nvPr/>
        </p:nvSpPr>
        <p:spPr>
          <a:xfrm>
            <a:off x="4144775" y="4453975"/>
            <a:ext cx="24186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AI Model</a:t>
            </a:r>
            <a:endParaRPr sz="800">
              <a:solidFill>
                <a:schemeClr val="lt1"/>
              </a:solidFill>
              <a:latin typeface="Inter"/>
              <a:ea typeface="Inter"/>
              <a:cs typeface="Inter"/>
              <a:sym typeface="Inter"/>
            </a:endParaRPr>
          </a:p>
        </p:txBody>
      </p:sp>
      <p:grpSp>
        <p:nvGrpSpPr>
          <p:cNvPr id="3849" name="Google Shape;3849;p332"/>
          <p:cNvGrpSpPr/>
          <p:nvPr/>
        </p:nvGrpSpPr>
        <p:grpSpPr>
          <a:xfrm>
            <a:off x="5307783" y="4405422"/>
            <a:ext cx="91500" cy="91500"/>
            <a:chOff x="2173500" y="2173850"/>
            <a:chExt cx="91500" cy="91500"/>
          </a:xfrm>
        </p:grpSpPr>
        <p:sp>
          <p:nvSpPr>
            <p:cNvPr id="3850" name="Google Shape;3850;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51" name="Google Shape;3851;p332"/>
            <p:cNvGrpSpPr/>
            <p:nvPr/>
          </p:nvGrpSpPr>
          <p:grpSpPr>
            <a:xfrm>
              <a:off x="2190354" y="2206800"/>
              <a:ext cx="57802" cy="35149"/>
              <a:chOff x="2296450" y="2017078"/>
              <a:chExt cx="75975" cy="46200"/>
            </a:xfrm>
          </p:grpSpPr>
          <p:sp>
            <p:nvSpPr>
              <p:cNvPr id="3852" name="Google Shape;385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3" name="Google Shape;385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grpSp>
        <p:nvGrpSpPr>
          <p:cNvPr id="3854" name="Google Shape;3854;p332"/>
          <p:cNvGrpSpPr/>
          <p:nvPr/>
        </p:nvGrpSpPr>
        <p:grpSpPr>
          <a:xfrm rot="10800000" flipH="1">
            <a:off x="5310271" y="4183022"/>
            <a:ext cx="91500" cy="91500"/>
            <a:chOff x="2173500" y="2173850"/>
            <a:chExt cx="91500" cy="91500"/>
          </a:xfrm>
        </p:grpSpPr>
        <p:sp>
          <p:nvSpPr>
            <p:cNvPr id="3855" name="Google Shape;3855;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56" name="Google Shape;3856;p332"/>
            <p:cNvGrpSpPr/>
            <p:nvPr/>
          </p:nvGrpSpPr>
          <p:grpSpPr>
            <a:xfrm>
              <a:off x="2190354" y="2206800"/>
              <a:ext cx="57802" cy="35149"/>
              <a:chOff x="2296450" y="2017078"/>
              <a:chExt cx="75975" cy="46200"/>
            </a:xfrm>
          </p:grpSpPr>
          <p:sp>
            <p:nvSpPr>
              <p:cNvPr id="3857" name="Google Shape;3857;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58" name="Google Shape;3858;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59" name="Google Shape;3859;p332"/>
          <p:cNvCxnSpPr>
            <a:stCxn id="3776" idx="2"/>
            <a:endCxn id="3850" idx="0"/>
          </p:cNvCxnSpPr>
          <p:nvPr/>
        </p:nvCxnSpPr>
        <p:spPr>
          <a:xfrm>
            <a:off x="5353100" y="4229325"/>
            <a:ext cx="300" cy="176100"/>
          </a:xfrm>
          <a:prstGeom prst="straightConnector1">
            <a:avLst/>
          </a:prstGeom>
          <a:noFill/>
          <a:ln w="9525" cap="flat" cmpd="sng">
            <a:solidFill>
              <a:srgbClr val="3583EE"/>
            </a:solidFill>
            <a:prstDash val="solid"/>
            <a:round/>
            <a:headEnd type="none" w="med" len="med"/>
            <a:tailEnd type="none" w="med" len="med"/>
          </a:ln>
        </p:spPr>
      </p:cxnSp>
      <p:sp>
        <p:nvSpPr>
          <p:cNvPr id="3860" name="Google Shape;3860;p332"/>
          <p:cNvSpPr/>
          <p:nvPr/>
        </p:nvSpPr>
        <p:spPr>
          <a:xfrm>
            <a:off x="8051350" y="3555500"/>
            <a:ext cx="776700" cy="265500"/>
          </a:xfrm>
          <a:prstGeom prst="roundRect">
            <a:avLst>
              <a:gd name="adj" fmla="val 50000"/>
            </a:avLst>
          </a:prstGeom>
          <a:solidFill>
            <a:srgbClr val="414953"/>
          </a:solidFill>
          <a:ln w="9525" cap="flat" cmpd="sng">
            <a:solidFill>
              <a:srgbClr val="424A5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61" name="Google Shape;3861;p332"/>
          <p:cNvSpPr txBox="1"/>
          <p:nvPr/>
        </p:nvSpPr>
        <p:spPr>
          <a:xfrm>
            <a:off x="8013100" y="3518900"/>
            <a:ext cx="853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lt1"/>
                </a:solidFill>
                <a:latin typeface="Inter SemiBold"/>
                <a:ea typeface="Inter SemiBold"/>
                <a:cs typeface="Inter SemiBold"/>
                <a:sym typeface="Inter SemiBold"/>
              </a:rPr>
              <a:t>3rd party</a:t>
            </a:r>
            <a:endParaRPr sz="1000">
              <a:solidFill>
                <a:schemeClr val="lt1"/>
              </a:solidFill>
              <a:latin typeface="Inter SemiBold"/>
              <a:ea typeface="Inter SemiBold"/>
              <a:cs typeface="Inter SemiBold"/>
              <a:sym typeface="Inter SemiBold"/>
            </a:endParaRPr>
          </a:p>
        </p:txBody>
      </p:sp>
      <p:sp>
        <p:nvSpPr>
          <p:cNvPr id="3862" name="Google Shape;3862;p332"/>
          <p:cNvSpPr/>
          <p:nvPr/>
        </p:nvSpPr>
        <p:spPr>
          <a:xfrm>
            <a:off x="6831425" y="3518900"/>
            <a:ext cx="1087500" cy="862500"/>
          </a:xfrm>
          <a:prstGeom prst="roundRect">
            <a:avLst>
              <a:gd name="adj" fmla="val 4809"/>
            </a:avLst>
          </a:prstGeom>
          <a:solidFill>
            <a:srgbClr val="424A53"/>
          </a:solidFill>
          <a:ln w="9525" cap="flat" cmpd="sng">
            <a:solidFill>
              <a:srgbClr val="0D1117"/>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63" name="Google Shape;3863;p332"/>
          <p:cNvSpPr/>
          <p:nvPr/>
        </p:nvSpPr>
        <p:spPr>
          <a:xfrm>
            <a:off x="6937889" y="3652288"/>
            <a:ext cx="874200" cy="244800"/>
          </a:xfrm>
          <a:prstGeom prst="roundRect">
            <a:avLst>
              <a:gd name="adj" fmla="val 18842"/>
            </a:avLst>
          </a:prstGeom>
          <a:solidFill>
            <a:srgbClr val="24292F"/>
          </a:solidFill>
          <a:ln w="9525" cap="flat" cmpd="sng">
            <a:solidFill>
              <a:srgbClr val="1B1F24"/>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64" name="Google Shape;3864;p332"/>
          <p:cNvSpPr/>
          <p:nvPr/>
        </p:nvSpPr>
        <p:spPr>
          <a:xfrm>
            <a:off x="6937889" y="3987163"/>
            <a:ext cx="874200" cy="244800"/>
          </a:xfrm>
          <a:prstGeom prst="roundRect">
            <a:avLst>
              <a:gd name="adj" fmla="val 17493"/>
            </a:avLst>
          </a:prstGeom>
          <a:solidFill>
            <a:srgbClr val="24292F"/>
          </a:solidFill>
          <a:ln w="9525" cap="flat" cmpd="sng">
            <a:solidFill>
              <a:srgbClr val="1B1F24"/>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65" name="Google Shape;3865;p332"/>
          <p:cNvSpPr txBox="1"/>
          <p:nvPr/>
        </p:nvSpPr>
        <p:spPr>
          <a:xfrm>
            <a:off x="6828271" y="3647038"/>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Extensions</a:t>
            </a:r>
            <a:endParaRPr sz="800">
              <a:solidFill>
                <a:schemeClr val="lt1"/>
              </a:solidFill>
              <a:latin typeface="Inter"/>
              <a:ea typeface="Inter"/>
              <a:cs typeface="Inter"/>
              <a:sym typeface="Inter"/>
            </a:endParaRPr>
          </a:p>
        </p:txBody>
      </p:sp>
      <p:sp>
        <p:nvSpPr>
          <p:cNvPr id="3866" name="Google Shape;3866;p332"/>
          <p:cNvSpPr txBox="1"/>
          <p:nvPr/>
        </p:nvSpPr>
        <p:spPr>
          <a:xfrm>
            <a:off x="6828102" y="3981913"/>
            <a:ext cx="1087500" cy="24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Skills</a:t>
            </a:r>
            <a:endParaRPr sz="800">
              <a:solidFill>
                <a:schemeClr val="lt1"/>
              </a:solidFill>
              <a:latin typeface="Inter"/>
              <a:ea typeface="Inter"/>
              <a:cs typeface="Inter"/>
              <a:sym typeface="Inter"/>
            </a:endParaRPr>
          </a:p>
        </p:txBody>
      </p:sp>
      <p:sp>
        <p:nvSpPr>
          <p:cNvPr id="3867" name="Google Shape;3867;p332"/>
          <p:cNvSpPr/>
          <p:nvPr/>
        </p:nvSpPr>
        <p:spPr>
          <a:xfrm>
            <a:off x="7329421" y="3465472"/>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68" name="Google Shape;3868;p332"/>
          <p:cNvGrpSpPr/>
          <p:nvPr/>
        </p:nvGrpSpPr>
        <p:grpSpPr>
          <a:xfrm>
            <a:off x="7346274" y="3498422"/>
            <a:ext cx="57802" cy="35149"/>
            <a:chOff x="2296450" y="2017078"/>
            <a:chExt cx="75975" cy="46200"/>
          </a:xfrm>
        </p:grpSpPr>
        <p:sp>
          <p:nvSpPr>
            <p:cNvPr id="3869" name="Google Shape;3869;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0" name="Google Shape;3870;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871" name="Google Shape;3871;p332"/>
          <p:cNvSpPr/>
          <p:nvPr/>
        </p:nvSpPr>
        <p:spPr>
          <a:xfrm rot="10800000" flipH="1">
            <a:off x="5458846" y="2748572"/>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72" name="Google Shape;3872;p332"/>
          <p:cNvGrpSpPr/>
          <p:nvPr/>
        </p:nvGrpSpPr>
        <p:grpSpPr>
          <a:xfrm rot="10800000" flipH="1">
            <a:off x="5475699" y="2771973"/>
            <a:ext cx="57802" cy="35149"/>
            <a:chOff x="2296450" y="2017078"/>
            <a:chExt cx="75975" cy="46200"/>
          </a:xfrm>
        </p:grpSpPr>
        <p:sp>
          <p:nvSpPr>
            <p:cNvPr id="3873" name="Google Shape;3873;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4" name="Google Shape;3874;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3875" name="Google Shape;3875;p332"/>
          <p:cNvCxnSpPr>
            <a:stCxn id="3871" idx="0"/>
            <a:endCxn id="3867" idx="0"/>
          </p:cNvCxnSpPr>
          <p:nvPr/>
        </p:nvCxnSpPr>
        <p:spPr>
          <a:xfrm rot="-5400000" flipH="1">
            <a:off x="6127096" y="2217572"/>
            <a:ext cx="625500" cy="1870500"/>
          </a:xfrm>
          <a:prstGeom prst="bentConnector3">
            <a:avLst>
              <a:gd name="adj1" fmla="val 83494"/>
            </a:avLst>
          </a:prstGeom>
          <a:noFill/>
          <a:ln w="9525" cap="flat" cmpd="sng">
            <a:solidFill>
              <a:srgbClr val="F97583"/>
            </a:solidFill>
            <a:prstDash val="solid"/>
            <a:round/>
            <a:headEnd type="none" w="med" len="med"/>
            <a:tailEnd type="none" w="med" len="med"/>
          </a:ln>
        </p:spPr>
      </p:cxnSp>
      <p:sp>
        <p:nvSpPr>
          <p:cNvPr id="3876" name="Google Shape;3876;p332"/>
          <p:cNvSpPr/>
          <p:nvPr/>
        </p:nvSpPr>
        <p:spPr>
          <a:xfrm>
            <a:off x="5428764" y="2204897"/>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77" name="Google Shape;3877;p332"/>
          <p:cNvGrpSpPr/>
          <p:nvPr/>
        </p:nvGrpSpPr>
        <p:grpSpPr>
          <a:xfrm>
            <a:off x="5445618" y="2237847"/>
            <a:ext cx="57802" cy="35149"/>
            <a:chOff x="2296450" y="2017078"/>
            <a:chExt cx="75975" cy="46200"/>
          </a:xfrm>
        </p:grpSpPr>
        <p:sp>
          <p:nvSpPr>
            <p:cNvPr id="3878" name="Google Shape;3878;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79" name="Google Shape;3879;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880" name="Google Shape;3880;p332"/>
          <p:cNvSpPr/>
          <p:nvPr/>
        </p:nvSpPr>
        <p:spPr>
          <a:xfrm rot="10800000" flipH="1">
            <a:off x="5428764" y="1561247"/>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81" name="Google Shape;3881;p332"/>
          <p:cNvGrpSpPr/>
          <p:nvPr/>
        </p:nvGrpSpPr>
        <p:grpSpPr>
          <a:xfrm rot="10800000" flipH="1">
            <a:off x="5445618" y="1584648"/>
            <a:ext cx="57802" cy="35149"/>
            <a:chOff x="2296450" y="2017078"/>
            <a:chExt cx="75975" cy="46200"/>
          </a:xfrm>
        </p:grpSpPr>
        <p:sp>
          <p:nvSpPr>
            <p:cNvPr id="3882" name="Google Shape;388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3" name="Google Shape;388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3884" name="Google Shape;3884;p332"/>
          <p:cNvCxnSpPr>
            <a:stCxn id="3880" idx="0"/>
            <a:endCxn id="3876" idx="0"/>
          </p:cNvCxnSpPr>
          <p:nvPr/>
        </p:nvCxnSpPr>
        <p:spPr>
          <a:xfrm>
            <a:off x="5474514" y="1652747"/>
            <a:ext cx="0" cy="552300"/>
          </a:xfrm>
          <a:prstGeom prst="straightConnector1">
            <a:avLst/>
          </a:prstGeom>
          <a:noFill/>
          <a:ln w="9525" cap="flat" cmpd="sng">
            <a:solidFill>
              <a:srgbClr val="F97583"/>
            </a:solidFill>
            <a:prstDash val="solid"/>
            <a:round/>
            <a:headEnd type="none" w="med" len="med"/>
            <a:tailEnd type="none" w="med" len="med"/>
          </a:ln>
        </p:spPr>
      </p:cxnSp>
      <p:sp>
        <p:nvSpPr>
          <p:cNvPr id="3885" name="Google Shape;3885;p332"/>
          <p:cNvSpPr/>
          <p:nvPr/>
        </p:nvSpPr>
        <p:spPr>
          <a:xfrm>
            <a:off x="163750" y="4161625"/>
            <a:ext cx="3363300" cy="829500"/>
          </a:xfrm>
          <a:prstGeom prst="roundRect">
            <a:avLst>
              <a:gd name="adj" fmla="val 5454"/>
            </a:avLst>
          </a:prstGeom>
          <a:solidFill>
            <a:schemeClr val="dk1"/>
          </a:solidFill>
          <a:ln w="9525" cap="flat" cmpd="sng">
            <a:solidFill>
              <a:srgbClr val="424A53"/>
            </a:solidFill>
            <a:prstDash val="solid"/>
            <a:round/>
            <a:headEnd type="none" w="sm" len="sm"/>
            <a:tailEnd type="none" w="sm" len="sm"/>
          </a:ln>
          <a:effectLst>
            <a:outerShdw blurRad="342900" dist="11430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86" name="Google Shape;3886;p332"/>
          <p:cNvSpPr txBox="1"/>
          <p:nvPr/>
        </p:nvSpPr>
        <p:spPr>
          <a:xfrm>
            <a:off x="169275" y="4161625"/>
            <a:ext cx="1265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Inter SemiBold"/>
                <a:ea typeface="Inter SemiBold"/>
                <a:cs typeface="Inter SemiBold"/>
                <a:sym typeface="Inter SemiBold"/>
              </a:rPr>
              <a:t>Legend</a:t>
            </a:r>
            <a:endParaRPr sz="1000">
              <a:solidFill>
                <a:schemeClr val="lt1"/>
              </a:solidFill>
              <a:latin typeface="Inter SemiBold"/>
              <a:ea typeface="Inter SemiBold"/>
              <a:cs typeface="Inter SemiBold"/>
              <a:sym typeface="Inter SemiBold"/>
            </a:endParaRPr>
          </a:p>
        </p:txBody>
      </p:sp>
      <p:grpSp>
        <p:nvGrpSpPr>
          <p:cNvPr id="3887" name="Google Shape;3887;p332"/>
          <p:cNvGrpSpPr/>
          <p:nvPr/>
        </p:nvGrpSpPr>
        <p:grpSpPr>
          <a:xfrm>
            <a:off x="271173" y="4452369"/>
            <a:ext cx="474645" cy="91500"/>
            <a:chOff x="327448" y="4496432"/>
            <a:chExt cx="474645" cy="91500"/>
          </a:xfrm>
        </p:grpSpPr>
        <p:sp>
          <p:nvSpPr>
            <p:cNvPr id="3888" name="Google Shape;3888;p332"/>
            <p:cNvSpPr/>
            <p:nvPr/>
          </p:nvSpPr>
          <p:spPr>
            <a:xfrm rot="8100000">
              <a:off x="338783" y="4514821"/>
              <a:ext cx="54730" cy="54730"/>
            </a:xfrm>
            <a:prstGeom prst="roundRect">
              <a:avLst>
                <a:gd name="adj" fmla="val 16667"/>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89" name="Google Shape;3889;p332"/>
            <p:cNvGrpSpPr/>
            <p:nvPr/>
          </p:nvGrpSpPr>
          <p:grpSpPr>
            <a:xfrm rot="-5400000" flipH="1">
              <a:off x="710593" y="4496432"/>
              <a:ext cx="91500" cy="91500"/>
              <a:chOff x="2173500" y="2173850"/>
              <a:chExt cx="91500" cy="91500"/>
            </a:xfrm>
          </p:grpSpPr>
          <p:sp>
            <p:nvSpPr>
              <p:cNvPr id="3890" name="Google Shape;3890;p332"/>
              <p:cNvSpPr/>
              <p:nvPr/>
            </p:nvSpPr>
            <p:spPr>
              <a:xfrm>
                <a:off x="2173500" y="2173850"/>
                <a:ext cx="91500" cy="91500"/>
              </a:xfrm>
              <a:prstGeom prst="ellipse">
                <a:avLst/>
              </a:prstGeom>
              <a:solidFill>
                <a:srgbClr val="358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91" name="Google Shape;3891;p332"/>
              <p:cNvGrpSpPr/>
              <p:nvPr/>
            </p:nvGrpSpPr>
            <p:grpSpPr>
              <a:xfrm>
                <a:off x="2190354" y="2206800"/>
                <a:ext cx="57802" cy="35149"/>
                <a:chOff x="2296450" y="2017078"/>
                <a:chExt cx="75975" cy="46200"/>
              </a:xfrm>
            </p:grpSpPr>
            <p:sp>
              <p:nvSpPr>
                <p:cNvPr id="3892" name="Google Shape;3892;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93" name="Google Shape;3893;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894" name="Google Shape;3894;p332"/>
            <p:cNvCxnSpPr/>
            <p:nvPr/>
          </p:nvCxnSpPr>
          <p:spPr>
            <a:xfrm rot="10800000">
              <a:off x="377700" y="4542175"/>
              <a:ext cx="371100" cy="0"/>
            </a:xfrm>
            <a:prstGeom prst="straightConnector1">
              <a:avLst/>
            </a:prstGeom>
            <a:noFill/>
            <a:ln w="9525" cap="flat" cmpd="sng">
              <a:solidFill>
                <a:srgbClr val="3583EE"/>
              </a:solidFill>
              <a:prstDash val="solid"/>
              <a:round/>
              <a:headEnd type="none" w="med" len="med"/>
              <a:tailEnd type="none" w="med" len="med"/>
            </a:ln>
          </p:spPr>
        </p:cxnSp>
      </p:grpSp>
      <p:sp>
        <p:nvSpPr>
          <p:cNvPr id="3895" name="Google Shape;3895;p332"/>
          <p:cNvSpPr txBox="1"/>
          <p:nvPr/>
        </p:nvSpPr>
        <p:spPr>
          <a:xfrm>
            <a:off x="173825" y="4541950"/>
            <a:ext cx="68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Prompts +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suggestions </a:t>
            </a:r>
            <a:endParaRPr sz="600">
              <a:solidFill>
                <a:schemeClr val="lt1"/>
              </a:solidFill>
              <a:latin typeface="Inter"/>
              <a:ea typeface="Inter"/>
              <a:cs typeface="Inter"/>
              <a:sym typeface="Inter"/>
            </a:endParaRPr>
          </a:p>
        </p:txBody>
      </p:sp>
      <p:grpSp>
        <p:nvGrpSpPr>
          <p:cNvPr id="3896" name="Google Shape;3896;p332"/>
          <p:cNvGrpSpPr/>
          <p:nvPr/>
        </p:nvGrpSpPr>
        <p:grpSpPr>
          <a:xfrm>
            <a:off x="873273" y="4452369"/>
            <a:ext cx="474645" cy="91500"/>
            <a:chOff x="966923" y="4483757"/>
            <a:chExt cx="474645" cy="91500"/>
          </a:xfrm>
        </p:grpSpPr>
        <p:sp>
          <p:nvSpPr>
            <p:cNvPr id="3897" name="Google Shape;3897;p332"/>
            <p:cNvSpPr/>
            <p:nvPr/>
          </p:nvSpPr>
          <p:spPr>
            <a:xfrm rot="8100000">
              <a:off x="9782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898" name="Google Shape;3898;p332"/>
            <p:cNvGrpSpPr/>
            <p:nvPr/>
          </p:nvGrpSpPr>
          <p:grpSpPr>
            <a:xfrm rot="-5400000" flipH="1">
              <a:off x="1350068" y="4483757"/>
              <a:ext cx="91500" cy="91500"/>
              <a:chOff x="2173500" y="2173850"/>
              <a:chExt cx="91500" cy="91500"/>
            </a:xfrm>
          </p:grpSpPr>
          <p:sp>
            <p:nvSpPr>
              <p:cNvPr id="3899" name="Google Shape;3899;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00" name="Google Shape;3900;p332"/>
              <p:cNvGrpSpPr/>
              <p:nvPr/>
            </p:nvGrpSpPr>
            <p:grpSpPr>
              <a:xfrm>
                <a:off x="2190354" y="2206800"/>
                <a:ext cx="57802" cy="35149"/>
                <a:chOff x="2296450" y="2017078"/>
                <a:chExt cx="75975" cy="46200"/>
              </a:xfrm>
            </p:grpSpPr>
            <p:sp>
              <p:nvSpPr>
                <p:cNvPr id="3901" name="Google Shape;3901;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02" name="Google Shape;3902;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903" name="Google Shape;3903;p332"/>
            <p:cNvCxnSpPr/>
            <p:nvPr/>
          </p:nvCxnSpPr>
          <p:spPr>
            <a:xfrm rot="10800000">
              <a:off x="1017175" y="4529500"/>
              <a:ext cx="371100" cy="0"/>
            </a:xfrm>
            <a:prstGeom prst="straightConnector1">
              <a:avLst/>
            </a:prstGeom>
            <a:noFill/>
            <a:ln w="9525" cap="flat" cmpd="sng">
              <a:solidFill>
                <a:srgbClr val="A371F7"/>
              </a:solidFill>
              <a:prstDash val="solid"/>
              <a:round/>
              <a:headEnd type="none" w="med" len="med"/>
              <a:tailEnd type="none" w="med" len="med"/>
            </a:ln>
          </p:spPr>
        </p:cxnSp>
      </p:grpSp>
      <p:sp>
        <p:nvSpPr>
          <p:cNvPr id="3904" name="Google Shape;3904;p332"/>
          <p:cNvSpPr txBox="1"/>
          <p:nvPr/>
        </p:nvSpPr>
        <p:spPr>
          <a:xfrm>
            <a:off x="784225" y="4529275"/>
            <a:ext cx="85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User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engagement </a:t>
            </a:r>
            <a:br>
              <a:rPr lang="en" sz="600">
                <a:solidFill>
                  <a:schemeClr val="lt1"/>
                </a:solidFill>
                <a:latin typeface="Inter"/>
                <a:ea typeface="Inter"/>
                <a:cs typeface="Inter"/>
                <a:sym typeface="Inter"/>
              </a:rPr>
            </a:br>
            <a:r>
              <a:rPr lang="en" sz="600">
                <a:solidFill>
                  <a:schemeClr val="lt1"/>
                </a:solidFill>
                <a:latin typeface="Inter"/>
                <a:ea typeface="Inter"/>
                <a:cs typeface="Inter"/>
                <a:sym typeface="Inter"/>
              </a:rPr>
              <a:t>data </a:t>
            </a:r>
            <a:endParaRPr sz="600">
              <a:solidFill>
                <a:schemeClr val="lt1"/>
              </a:solidFill>
              <a:latin typeface="Inter"/>
              <a:ea typeface="Inter"/>
              <a:cs typeface="Inter"/>
              <a:sym typeface="Inter"/>
            </a:endParaRPr>
          </a:p>
        </p:txBody>
      </p:sp>
      <p:grpSp>
        <p:nvGrpSpPr>
          <p:cNvPr id="3905" name="Google Shape;3905;p332"/>
          <p:cNvGrpSpPr/>
          <p:nvPr/>
        </p:nvGrpSpPr>
        <p:grpSpPr>
          <a:xfrm>
            <a:off x="1551573" y="4452369"/>
            <a:ext cx="474645" cy="91500"/>
            <a:chOff x="1652423" y="4483757"/>
            <a:chExt cx="474645" cy="91500"/>
          </a:xfrm>
        </p:grpSpPr>
        <p:sp>
          <p:nvSpPr>
            <p:cNvPr id="3906" name="Google Shape;3906;p332"/>
            <p:cNvSpPr/>
            <p:nvPr/>
          </p:nvSpPr>
          <p:spPr>
            <a:xfrm rot="8100000">
              <a:off x="1663758" y="4502146"/>
              <a:ext cx="54730" cy="54730"/>
            </a:xfrm>
            <a:prstGeom prst="roundRect">
              <a:avLst>
                <a:gd name="adj" fmla="val 16667"/>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07" name="Google Shape;3907;p332"/>
            <p:cNvGrpSpPr/>
            <p:nvPr/>
          </p:nvGrpSpPr>
          <p:grpSpPr>
            <a:xfrm rot="-5400000" flipH="1">
              <a:off x="2035568" y="4483757"/>
              <a:ext cx="91500" cy="91500"/>
              <a:chOff x="2173500" y="2173850"/>
              <a:chExt cx="91500" cy="91500"/>
            </a:xfrm>
          </p:grpSpPr>
          <p:sp>
            <p:nvSpPr>
              <p:cNvPr id="3908" name="Google Shape;3908;p332"/>
              <p:cNvSpPr/>
              <p:nvPr/>
            </p:nvSpPr>
            <p:spPr>
              <a:xfrm>
                <a:off x="2173500" y="2173850"/>
                <a:ext cx="91500" cy="91500"/>
              </a:xfrm>
              <a:prstGeom prst="ellipse">
                <a:avLst/>
              </a:prstGeom>
              <a:solidFill>
                <a:srgbClr val="A371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09" name="Google Shape;3909;p332"/>
              <p:cNvGrpSpPr/>
              <p:nvPr/>
            </p:nvGrpSpPr>
            <p:grpSpPr>
              <a:xfrm>
                <a:off x="2190354" y="2206800"/>
                <a:ext cx="57802" cy="35149"/>
                <a:chOff x="2296450" y="2017078"/>
                <a:chExt cx="75975" cy="46200"/>
              </a:xfrm>
            </p:grpSpPr>
            <p:sp>
              <p:nvSpPr>
                <p:cNvPr id="3910" name="Google Shape;3910;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11" name="Google Shape;3911;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912" name="Google Shape;3912;p332"/>
            <p:cNvCxnSpPr/>
            <p:nvPr/>
          </p:nvCxnSpPr>
          <p:spPr>
            <a:xfrm rot="10800000">
              <a:off x="1702675" y="4529500"/>
              <a:ext cx="371100" cy="0"/>
            </a:xfrm>
            <a:prstGeom prst="straightConnector1">
              <a:avLst/>
            </a:prstGeom>
            <a:noFill/>
            <a:ln w="9525" cap="flat" cmpd="sng">
              <a:solidFill>
                <a:srgbClr val="A371F7"/>
              </a:solidFill>
              <a:prstDash val="dash"/>
              <a:round/>
              <a:headEnd type="none" w="med" len="med"/>
              <a:tailEnd type="none" w="med" len="med"/>
            </a:ln>
          </p:spPr>
        </p:cxnSp>
      </p:grpSp>
      <p:sp>
        <p:nvSpPr>
          <p:cNvPr id="3913" name="Google Shape;3913;p332"/>
          <p:cNvSpPr txBox="1"/>
          <p:nvPr/>
        </p:nvSpPr>
        <p:spPr>
          <a:xfrm>
            <a:off x="1468500" y="4529275"/>
            <a:ext cx="753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Authentication </a:t>
            </a:r>
            <a:endParaRPr sz="600">
              <a:solidFill>
                <a:schemeClr val="lt1"/>
              </a:solidFill>
              <a:latin typeface="Inter"/>
              <a:ea typeface="Inter"/>
              <a:cs typeface="Inter"/>
              <a:sym typeface="Inter"/>
            </a:endParaRPr>
          </a:p>
        </p:txBody>
      </p:sp>
      <p:grpSp>
        <p:nvGrpSpPr>
          <p:cNvPr id="3914" name="Google Shape;3914;p332"/>
          <p:cNvGrpSpPr/>
          <p:nvPr/>
        </p:nvGrpSpPr>
        <p:grpSpPr>
          <a:xfrm>
            <a:off x="2229873" y="4452369"/>
            <a:ext cx="474645" cy="91500"/>
            <a:chOff x="2362348" y="4483757"/>
            <a:chExt cx="474645" cy="91500"/>
          </a:xfrm>
        </p:grpSpPr>
        <p:sp>
          <p:nvSpPr>
            <p:cNvPr id="3915" name="Google Shape;3915;p332"/>
            <p:cNvSpPr/>
            <p:nvPr/>
          </p:nvSpPr>
          <p:spPr>
            <a:xfrm rot="8100000">
              <a:off x="2373683" y="4502146"/>
              <a:ext cx="54730" cy="54730"/>
            </a:xfrm>
            <a:prstGeom prst="roundRect">
              <a:avLst>
                <a:gd name="adj" fmla="val 16667"/>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16" name="Google Shape;3916;p332"/>
            <p:cNvGrpSpPr/>
            <p:nvPr/>
          </p:nvGrpSpPr>
          <p:grpSpPr>
            <a:xfrm rot="-5400000" flipH="1">
              <a:off x="2745493" y="4483757"/>
              <a:ext cx="91500" cy="91500"/>
              <a:chOff x="2173500" y="2173850"/>
              <a:chExt cx="91500" cy="91500"/>
            </a:xfrm>
          </p:grpSpPr>
          <p:sp>
            <p:nvSpPr>
              <p:cNvPr id="3917" name="Google Shape;3917;p332"/>
              <p:cNvSpPr/>
              <p:nvPr/>
            </p:nvSpPr>
            <p:spPr>
              <a:xfrm>
                <a:off x="2173500" y="2173850"/>
                <a:ext cx="91500" cy="91500"/>
              </a:xfrm>
              <a:prstGeom prst="ellipse">
                <a:avLst/>
              </a:prstGeom>
              <a:solidFill>
                <a:srgbClr val="3FB9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18" name="Google Shape;3918;p332"/>
              <p:cNvGrpSpPr/>
              <p:nvPr/>
            </p:nvGrpSpPr>
            <p:grpSpPr>
              <a:xfrm>
                <a:off x="2190354" y="2206800"/>
                <a:ext cx="57802" cy="35149"/>
                <a:chOff x="2296450" y="2017078"/>
                <a:chExt cx="75975" cy="46200"/>
              </a:xfrm>
            </p:grpSpPr>
            <p:sp>
              <p:nvSpPr>
                <p:cNvPr id="3919" name="Google Shape;3919;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20" name="Google Shape;3920;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cxnSp>
          <p:nvCxnSpPr>
            <p:cNvPr id="3921" name="Google Shape;3921;p332"/>
            <p:cNvCxnSpPr/>
            <p:nvPr/>
          </p:nvCxnSpPr>
          <p:spPr>
            <a:xfrm rot="10800000">
              <a:off x="2412600" y="4529500"/>
              <a:ext cx="371100" cy="0"/>
            </a:xfrm>
            <a:prstGeom prst="straightConnector1">
              <a:avLst/>
            </a:prstGeom>
            <a:noFill/>
            <a:ln w="9525" cap="flat" cmpd="sng">
              <a:solidFill>
                <a:srgbClr val="3FB950"/>
              </a:solidFill>
              <a:prstDash val="solid"/>
              <a:round/>
              <a:headEnd type="none" w="med" len="med"/>
              <a:tailEnd type="none" w="med" len="med"/>
            </a:ln>
          </p:spPr>
        </p:cxnSp>
      </p:grpSp>
      <p:sp>
        <p:nvSpPr>
          <p:cNvPr id="3922" name="Google Shape;3922;p332"/>
          <p:cNvSpPr txBox="1"/>
          <p:nvPr/>
        </p:nvSpPr>
        <p:spPr>
          <a:xfrm>
            <a:off x="2132525" y="4529275"/>
            <a:ext cx="68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Matches</a:t>
            </a:r>
            <a:endParaRPr sz="600">
              <a:solidFill>
                <a:schemeClr val="lt1"/>
              </a:solidFill>
              <a:latin typeface="Inter"/>
              <a:ea typeface="Inter"/>
              <a:cs typeface="Inter"/>
              <a:sym typeface="Inter"/>
            </a:endParaRPr>
          </a:p>
        </p:txBody>
      </p:sp>
      <p:sp>
        <p:nvSpPr>
          <p:cNvPr id="3923" name="Google Shape;3923;p332"/>
          <p:cNvSpPr/>
          <p:nvPr/>
        </p:nvSpPr>
        <p:spPr>
          <a:xfrm rot="8100000">
            <a:off x="2899733" y="4472009"/>
            <a:ext cx="54730" cy="54730"/>
          </a:xfrm>
          <a:prstGeom prst="roundRect">
            <a:avLst>
              <a:gd name="adj" fmla="val 16667"/>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24" name="Google Shape;3924;p332"/>
          <p:cNvSpPr/>
          <p:nvPr/>
        </p:nvSpPr>
        <p:spPr>
          <a:xfrm rot="-5400000" flipH="1">
            <a:off x="3271543" y="4453619"/>
            <a:ext cx="91500" cy="91500"/>
          </a:xfrm>
          <a:prstGeom prst="ellipse">
            <a:avLst/>
          </a:prstGeom>
          <a:solidFill>
            <a:srgbClr val="F975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925" name="Google Shape;3925;p332"/>
          <p:cNvGrpSpPr/>
          <p:nvPr/>
        </p:nvGrpSpPr>
        <p:grpSpPr>
          <a:xfrm rot="-5400000" flipH="1">
            <a:off x="3293167" y="4481799"/>
            <a:ext cx="57802" cy="35149"/>
            <a:chOff x="2296450" y="2017078"/>
            <a:chExt cx="75975" cy="46200"/>
          </a:xfrm>
        </p:grpSpPr>
        <p:sp>
          <p:nvSpPr>
            <p:cNvPr id="3926" name="Google Shape;3926;p332"/>
            <p:cNvSpPr/>
            <p:nvPr/>
          </p:nvSpPr>
          <p:spPr>
            <a:xfrm rot="2700000">
              <a:off x="2343173"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27" name="Google Shape;3927;p332"/>
            <p:cNvSpPr/>
            <p:nvPr/>
          </p:nvSpPr>
          <p:spPr>
            <a:xfrm rot="-2700000" flipH="1">
              <a:off x="2313398" y="2013661"/>
              <a:ext cx="12304" cy="53033"/>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3928" name="Google Shape;3928;p332"/>
          <p:cNvCxnSpPr/>
          <p:nvPr/>
        </p:nvCxnSpPr>
        <p:spPr>
          <a:xfrm rot="10800000">
            <a:off x="2938650" y="4499363"/>
            <a:ext cx="371100" cy="0"/>
          </a:xfrm>
          <a:prstGeom prst="straightConnector1">
            <a:avLst/>
          </a:prstGeom>
          <a:noFill/>
          <a:ln w="9525" cap="flat" cmpd="sng">
            <a:solidFill>
              <a:srgbClr val="F97583"/>
            </a:solidFill>
            <a:prstDash val="solid"/>
            <a:round/>
            <a:headEnd type="none" w="med" len="med"/>
            <a:tailEnd type="none" w="med" len="med"/>
          </a:ln>
        </p:spPr>
      </p:cxnSp>
      <p:sp>
        <p:nvSpPr>
          <p:cNvPr id="3929" name="Google Shape;3929;p332"/>
          <p:cNvSpPr txBox="1"/>
          <p:nvPr/>
        </p:nvSpPr>
        <p:spPr>
          <a:xfrm>
            <a:off x="2791050" y="4530525"/>
            <a:ext cx="68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lt1"/>
                </a:solidFill>
                <a:latin typeface="Inter"/>
                <a:ea typeface="Inter"/>
                <a:cs typeface="Inter"/>
                <a:sym typeface="Inter"/>
              </a:rPr>
              <a:t>3rd party extension data</a:t>
            </a:r>
            <a:endParaRPr sz="600">
              <a:solidFill>
                <a:schemeClr val="lt1"/>
              </a:solidFill>
              <a:latin typeface="Inter"/>
              <a:ea typeface="Inter"/>
              <a:cs typeface="Inter"/>
              <a:sym typeface="Inter"/>
            </a:endParaRPr>
          </a:p>
        </p:txBody>
      </p:sp>
    </p:spTree>
    <p:extLst>
      <p:ext uri="{BB962C8B-B14F-4D97-AF65-F5344CB8AC3E}">
        <p14:creationId xmlns:p14="http://schemas.microsoft.com/office/powerpoint/2010/main" val="152642355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Blank-Light">
  <p:cSld name="1_Blank-Light">
    <p:bg>
      <p:bgPr>
        <a:solidFill>
          <a:schemeClr val="lt1"/>
        </a:solidFill>
        <a:effectLst/>
      </p:bgPr>
    </p:bg>
    <p:spTree>
      <p:nvGrpSpPr>
        <p:cNvPr id="1" name="Shape 3930"/>
        <p:cNvGrpSpPr/>
        <p:nvPr/>
      </p:nvGrpSpPr>
      <p:grpSpPr>
        <a:xfrm>
          <a:off x="0" y="0"/>
          <a:ext cx="0" cy="0"/>
          <a:chOff x="0" y="0"/>
          <a:chExt cx="0" cy="0"/>
        </a:xfrm>
      </p:grpSpPr>
      <p:sp>
        <p:nvSpPr>
          <p:cNvPr id="3931" name="Google Shape;3931;p3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32" name="Google Shape;3932;p333"/>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73568000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Appendix Divisor-Light">
  <p:cSld name="1_Appendix Divisor-Light">
    <p:spTree>
      <p:nvGrpSpPr>
        <p:cNvPr id="1" name="Shape 3934"/>
        <p:cNvGrpSpPr/>
        <p:nvPr/>
      </p:nvGrpSpPr>
      <p:grpSpPr>
        <a:xfrm>
          <a:off x="0" y="0"/>
          <a:ext cx="0" cy="0"/>
          <a:chOff x="0" y="0"/>
          <a:chExt cx="0" cy="0"/>
        </a:xfrm>
      </p:grpSpPr>
      <p:pic>
        <p:nvPicPr>
          <p:cNvPr id="3935" name="Google Shape;3935;p335"/>
          <p:cNvPicPr preferRelativeResize="0"/>
          <p:nvPr/>
        </p:nvPicPr>
        <p:blipFill>
          <a:blip r:embed="rId2">
            <a:alphaModFix/>
          </a:blip>
          <a:stretch>
            <a:fillRect/>
          </a:stretch>
        </p:blipFill>
        <p:spPr>
          <a:xfrm>
            <a:off x="0" y="0"/>
            <a:ext cx="9144003" cy="5143490"/>
          </a:xfrm>
          <a:prstGeom prst="rect">
            <a:avLst/>
          </a:prstGeom>
          <a:noFill/>
          <a:ln>
            <a:noFill/>
          </a:ln>
        </p:spPr>
      </p:pic>
      <p:sp>
        <p:nvSpPr>
          <p:cNvPr id="3936" name="Google Shape;3936;p335"/>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3937" name="Google Shape;3937;p33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27422677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Appendix Divisor-Dark">
  <p:cSld name="1_Appendix Divisor-Dark">
    <p:spTree>
      <p:nvGrpSpPr>
        <p:cNvPr id="1" name="Shape 3938"/>
        <p:cNvGrpSpPr/>
        <p:nvPr/>
      </p:nvGrpSpPr>
      <p:grpSpPr>
        <a:xfrm>
          <a:off x="0" y="0"/>
          <a:ext cx="0" cy="0"/>
          <a:chOff x="0" y="0"/>
          <a:chExt cx="0" cy="0"/>
        </a:xfrm>
      </p:grpSpPr>
      <p:pic>
        <p:nvPicPr>
          <p:cNvPr id="3939" name="Google Shape;3939;p33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940" name="Google Shape;3940;p33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41" name="Google Shape;3941;p336"/>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231337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Appendix-Text+Bullets-Light">
  <p:cSld name="1_Appendix-Text+Bullets-Light">
    <p:spTree>
      <p:nvGrpSpPr>
        <p:cNvPr id="1" name="Shape 3942"/>
        <p:cNvGrpSpPr/>
        <p:nvPr/>
      </p:nvGrpSpPr>
      <p:grpSpPr>
        <a:xfrm>
          <a:off x="0" y="0"/>
          <a:ext cx="0" cy="0"/>
          <a:chOff x="0" y="0"/>
          <a:chExt cx="0" cy="0"/>
        </a:xfrm>
      </p:grpSpPr>
      <p:pic>
        <p:nvPicPr>
          <p:cNvPr id="3943" name="Google Shape;3943;p337"/>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3944" name="Google Shape;3944;p33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45" name="Google Shape;3945;p33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46" name="Google Shape;3946;p33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947" name="Google Shape;3947;p337"/>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4178945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Dark">
  <p:cSld name="1_Blank-Dark">
    <p:bg>
      <p:bgPr>
        <a:solidFill>
          <a:schemeClr val="dk1"/>
        </a:solidFill>
        <a:effectLst/>
      </p:bgPr>
    </p:bg>
    <p:spTree>
      <p:nvGrpSpPr>
        <p:cNvPr id="1" name="Shape 191"/>
        <p:cNvGrpSpPr/>
        <p:nvPr/>
      </p:nvGrpSpPr>
      <p:grpSpPr>
        <a:xfrm>
          <a:off x="0" y="0"/>
          <a:ext cx="0" cy="0"/>
          <a:chOff x="0" y="0"/>
          <a:chExt cx="0" cy="0"/>
        </a:xfrm>
      </p:grpSpPr>
      <p:sp>
        <p:nvSpPr>
          <p:cNvPr id="192" name="Google Shape;192;p4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3" name="Google Shape;193;p44"/>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Appendix-Text+Bullets-Dark">
  <p:cSld name="1_Appendix-Text+Bullets-Dark">
    <p:spTree>
      <p:nvGrpSpPr>
        <p:cNvPr id="1" name="Shape 3948"/>
        <p:cNvGrpSpPr/>
        <p:nvPr/>
      </p:nvGrpSpPr>
      <p:grpSpPr>
        <a:xfrm>
          <a:off x="0" y="0"/>
          <a:ext cx="0" cy="0"/>
          <a:chOff x="0" y="0"/>
          <a:chExt cx="0" cy="0"/>
        </a:xfrm>
      </p:grpSpPr>
      <p:pic>
        <p:nvPicPr>
          <p:cNvPr id="3949" name="Google Shape;3949;p338"/>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3950" name="Google Shape;3950;p33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51" name="Google Shape;3951;p33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52" name="Google Shape;3952;p33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953" name="Google Shape;3953;p338"/>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370041867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Appendix-Text+Image-Light">
  <p:cSld name="1_Appendix-Text+Image-Light">
    <p:spTree>
      <p:nvGrpSpPr>
        <p:cNvPr id="1" name="Shape 3954"/>
        <p:cNvGrpSpPr/>
        <p:nvPr/>
      </p:nvGrpSpPr>
      <p:grpSpPr>
        <a:xfrm>
          <a:off x="0" y="0"/>
          <a:ext cx="0" cy="0"/>
          <a:chOff x="0" y="0"/>
          <a:chExt cx="0" cy="0"/>
        </a:xfrm>
      </p:grpSpPr>
      <p:pic>
        <p:nvPicPr>
          <p:cNvPr id="3955" name="Google Shape;3955;p339"/>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956" name="Google Shape;3956;p33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57" name="Google Shape;3957;p33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58" name="Google Shape;3958;p33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959" name="Google Shape;3959;p339"/>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370906267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Appendix-Text+Image-Dark">
  <p:cSld name="1_Appendix-Text+Image-Dark">
    <p:spTree>
      <p:nvGrpSpPr>
        <p:cNvPr id="1" name="Shape 3960"/>
        <p:cNvGrpSpPr/>
        <p:nvPr/>
      </p:nvGrpSpPr>
      <p:grpSpPr>
        <a:xfrm>
          <a:off x="0" y="0"/>
          <a:ext cx="0" cy="0"/>
          <a:chOff x="0" y="0"/>
          <a:chExt cx="0" cy="0"/>
        </a:xfrm>
      </p:grpSpPr>
      <p:pic>
        <p:nvPicPr>
          <p:cNvPr id="3961" name="Google Shape;3961;p340"/>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3962" name="Google Shape;3962;p34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63" name="Google Shape;3963;p34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64" name="Google Shape;3964;p34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965" name="Google Shape;3965;p340"/>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294779925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3966"/>
        <p:cNvGrpSpPr/>
        <p:nvPr/>
      </p:nvGrpSpPr>
      <p:grpSpPr>
        <a:xfrm>
          <a:off x="0" y="0"/>
          <a:ext cx="0" cy="0"/>
          <a:chOff x="0" y="0"/>
          <a:chExt cx="0" cy="0"/>
        </a:xfrm>
      </p:grpSpPr>
      <p:pic>
        <p:nvPicPr>
          <p:cNvPr id="3967" name="Google Shape;3967;p34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3968" name="Google Shape;3968;p34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69" name="Google Shape;3969;p34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70" name="Google Shape;3970;p341"/>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971" name="Google Shape;3971;p341"/>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152785632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3972"/>
        <p:cNvGrpSpPr/>
        <p:nvPr/>
      </p:nvGrpSpPr>
      <p:grpSpPr>
        <a:xfrm>
          <a:off x="0" y="0"/>
          <a:ext cx="0" cy="0"/>
          <a:chOff x="0" y="0"/>
          <a:chExt cx="0" cy="0"/>
        </a:xfrm>
      </p:grpSpPr>
      <p:pic>
        <p:nvPicPr>
          <p:cNvPr id="3973" name="Google Shape;3973;p342"/>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3974" name="Google Shape;3974;p34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75" name="Google Shape;3975;p34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76" name="Google Shape;3976;p342"/>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977" name="Google Shape;3977;p342"/>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428025295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Appendix-Background-01-Light">
  <p:cSld name="1_Appendix-Background-01-Light">
    <p:spTree>
      <p:nvGrpSpPr>
        <p:cNvPr id="1" name="Shape 3978"/>
        <p:cNvGrpSpPr/>
        <p:nvPr/>
      </p:nvGrpSpPr>
      <p:grpSpPr>
        <a:xfrm>
          <a:off x="0" y="0"/>
          <a:ext cx="0" cy="0"/>
          <a:chOff x="0" y="0"/>
          <a:chExt cx="0" cy="0"/>
        </a:xfrm>
      </p:grpSpPr>
      <p:pic>
        <p:nvPicPr>
          <p:cNvPr id="3979" name="Google Shape;3979;p343"/>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3980" name="Google Shape;3980;p34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82922597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3981"/>
        <p:cNvGrpSpPr/>
        <p:nvPr/>
      </p:nvGrpSpPr>
      <p:grpSpPr>
        <a:xfrm>
          <a:off x="0" y="0"/>
          <a:ext cx="0" cy="0"/>
          <a:chOff x="0" y="0"/>
          <a:chExt cx="0" cy="0"/>
        </a:xfrm>
      </p:grpSpPr>
      <p:pic>
        <p:nvPicPr>
          <p:cNvPr id="3982" name="Google Shape;3982;p344"/>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3983" name="Google Shape;3983;p34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11499132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3984"/>
        <p:cNvGrpSpPr/>
        <p:nvPr/>
      </p:nvGrpSpPr>
      <p:grpSpPr>
        <a:xfrm>
          <a:off x="0" y="0"/>
          <a:ext cx="0" cy="0"/>
          <a:chOff x="0" y="0"/>
          <a:chExt cx="0" cy="0"/>
        </a:xfrm>
      </p:grpSpPr>
      <p:pic>
        <p:nvPicPr>
          <p:cNvPr id="3985" name="Google Shape;3985;p345"/>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986" name="Google Shape;3986;p34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95125081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3987"/>
        <p:cNvGrpSpPr/>
        <p:nvPr/>
      </p:nvGrpSpPr>
      <p:grpSpPr>
        <a:xfrm>
          <a:off x="0" y="0"/>
          <a:ext cx="0" cy="0"/>
          <a:chOff x="0" y="0"/>
          <a:chExt cx="0" cy="0"/>
        </a:xfrm>
      </p:grpSpPr>
      <p:pic>
        <p:nvPicPr>
          <p:cNvPr id="3988" name="Google Shape;3988;p346"/>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3989" name="Google Shape;3989;p34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09993428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bg>
      <p:bgPr>
        <a:blipFill>
          <a:blip r:embed="rId2">
            <a:alphaModFix/>
          </a:blip>
          <a:stretch>
            <a:fillRect/>
          </a:stretch>
        </a:blipFill>
        <a:effectLst/>
      </p:bgPr>
    </p:bg>
    <p:spTree>
      <p:nvGrpSpPr>
        <p:cNvPr id="1" name="Shape 3990"/>
        <p:cNvGrpSpPr/>
        <p:nvPr/>
      </p:nvGrpSpPr>
      <p:grpSpPr>
        <a:xfrm>
          <a:off x="0" y="0"/>
          <a:ext cx="0" cy="0"/>
          <a:chOff x="0" y="0"/>
          <a:chExt cx="0" cy="0"/>
        </a:xfrm>
      </p:grpSpPr>
      <p:sp>
        <p:nvSpPr>
          <p:cNvPr id="3991" name="Google Shape;3991;p34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39621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Light">
  <p:cSld name="1_Blank-Light">
    <p:bg>
      <p:bgPr>
        <a:solidFill>
          <a:schemeClr val="lt1"/>
        </a:solidFill>
        <a:effectLst/>
      </p:bgPr>
    </p:bg>
    <p:spTree>
      <p:nvGrpSpPr>
        <p:cNvPr id="1" name="Shape 195"/>
        <p:cNvGrpSpPr/>
        <p:nvPr/>
      </p:nvGrpSpPr>
      <p:grpSpPr>
        <a:xfrm>
          <a:off x="0" y="0"/>
          <a:ext cx="0" cy="0"/>
          <a:chOff x="0" y="0"/>
          <a:chExt cx="0" cy="0"/>
        </a:xfrm>
      </p:grpSpPr>
      <p:sp>
        <p:nvSpPr>
          <p:cNvPr id="196" name="Google Shape;196;p4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97" name="Google Shape;197;p46"/>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3992"/>
        <p:cNvGrpSpPr/>
        <p:nvPr/>
      </p:nvGrpSpPr>
      <p:grpSpPr>
        <a:xfrm>
          <a:off x="0" y="0"/>
          <a:ext cx="0" cy="0"/>
          <a:chOff x="0" y="0"/>
          <a:chExt cx="0" cy="0"/>
        </a:xfrm>
      </p:grpSpPr>
      <p:pic>
        <p:nvPicPr>
          <p:cNvPr id="3993" name="Google Shape;3993;p348"/>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3994" name="Google Shape;3994;p34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26824371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3995"/>
        <p:cNvGrpSpPr/>
        <p:nvPr/>
      </p:nvGrpSpPr>
      <p:grpSpPr>
        <a:xfrm>
          <a:off x="0" y="0"/>
          <a:ext cx="0" cy="0"/>
          <a:chOff x="0" y="0"/>
          <a:chExt cx="0" cy="0"/>
        </a:xfrm>
      </p:grpSpPr>
      <p:pic>
        <p:nvPicPr>
          <p:cNvPr id="3996" name="Google Shape;3996;p349"/>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3997" name="Google Shape;3997;p34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92831400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3998"/>
        <p:cNvGrpSpPr/>
        <p:nvPr/>
      </p:nvGrpSpPr>
      <p:grpSpPr>
        <a:xfrm>
          <a:off x="0" y="0"/>
          <a:ext cx="0" cy="0"/>
          <a:chOff x="0" y="0"/>
          <a:chExt cx="0" cy="0"/>
        </a:xfrm>
      </p:grpSpPr>
      <p:pic>
        <p:nvPicPr>
          <p:cNvPr id="3999" name="Google Shape;3999;p35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00" name="Google Shape;4000;p35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86351098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4001"/>
        <p:cNvGrpSpPr/>
        <p:nvPr/>
      </p:nvGrpSpPr>
      <p:grpSpPr>
        <a:xfrm>
          <a:off x="0" y="0"/>
          <a:ext cx="0" cy="0"/>
          <a:chOff x="0" y="0"/>
          <a:chExt cx="0" cy="0"/>
        </a:xfrm>
      </p:grpSpPr>
      <p:pic>
        <p:nvPicPr>
          <p:cNvPr id="4002" name="Google Shape;4002;p351"/>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4003" name="Google Shape;4003;p35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04" name="Google Shape;4004;p35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05" name="Google Shape;4005;p35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06" name="Google Shape;4006;p351"/>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extLst>
      <p:ext uri="{BB962C8B-B14F-4D97-AF65-F5344CB8AC3E}">
        <p14:creationId xmlns:p14="http://schemas.microsoft.com/office/powerpoint/2010/main" val="179874922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4007"/>
        <p:cNvGrpSpPr/>
        <p:nvPr/>
      </p:nvGrpSpPr>
      <p:grpSpPr>
        <a:xfrm>
          <a:off x="0" y="0"/>
          <a:ext cx="0" cy="0"/>
          <a:chOff x="0" y="0"/>
          <a:chExt cx="0" cy="0"/>
        </a:xfrm>
      </p:grpSpPr>
      <p:pic>
        <p:nvPicPr>
          <p:cNvPr id="4008" name="Google Shape;4008;p35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09" name="Google Shape;4009;p35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10" name="Google Shape;4010;p35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11" name="Google Shape;4011;p35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12" name="Google Shape;4012;p352"/>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286475123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4013"/>
        <p:cNvGrpSpPr/>
        <p:nvPr/>
      </p:nvGrpSpPr>
      <p:grpSpPr>
        <a:xfrm>
          <a:off x="0" y="0"/>
          <a:ext cx="0" cy="0"/>
          <a:chOff x="0" y="0"/>
          <a:chExt cx="0" cy="0"/>
        </a:xfrm>
      </p:grpSpPr>
      <p:pic>
        <p:nvPicPr>
          <p:cNvPr id="4014" name="Google Shape;4014;p353"/>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4015" name="Google Shape;4015;p35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16" name="Google Shape;4016;p35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17" name="Google Shape;4017;p35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18" name="Google Shape;4018;p353"/>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340416736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4019"/>
        <p:cNvGrpSpPr/>
        <p:nvPr/>
      </p:nvGrpSpPr>
      <p:grpSpPr>
        <a:xfrm>
          <a:off x="0" y="0"/>
          <a:ext cx="0" cy="0"/>
          <a:chOff x="0" y="0"/>
          <a:chExt cx="0" cy="0"/>
        </a:xfrm>
      </p:grpSpPr>
      <p:pic>
        <p:nvPicPr>
          <p:cNvPr id="4020" name="Google Shape;4020;p354"/>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4021" name="Google Shape;4021;p35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22" name="Google Shape;4022;p35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23" name="Google Shape;4023;p35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24" name="Google Shape;4024;p354"/>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80783681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4025"/>
        <p:cNvGrpSpPr/>
        <p:nvPr/>
      </p:nvGrpSpPr>
      <p:grpSpPr>
        <a:xfrm>
          <a:off x="0" y="0"/>
          <a:ext cx="0" cy="0"/>
          <a:chOff x="0" y="0"/>
          <a:chExt cx="0" cy="0"/>
        </a:xfrm>
      </p:grpSpPr>
      <p:pic>
        <p:nvPicPr>
          <p:cNvPr id="4026" name="Google Shape;4026;p355"/>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4027" name="Google Shape;4027;p35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28" name="Google Shape;4028;p35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29" name="Google Shape;4029;p35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30" name="Google Shape;4030;p355"/>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3831212926"/>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Appendix-Text+Browser-Light 1 1 1">
  <p:cSld name="1_Appendix-Text+Browser-Light 1 1 1">
    <p:spTree>
      <p:nvGrpSpPr>
        <p:cNvPr id="1" name="Shape 4031"/>
        <p:cNvGrpSpPr/>
        <p:nvPr/>
      </p:nvGrpSpPr>
      <p:grpSpPr>
        <a:xfrm>
          <a:off x="0" y="0"/>
          <a:ext cx="0" cy="0"/>
          <a:chOff x="0" y="0"/>
          <a:chExt cx="0" cy="0"/>
        </a:xfrm>
      </p:grpSpPr>
      <p:pic>
        <p:nvPicPr>
          <p:cNvPr id="4032" name="Google Shape;4032;p356"/>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4033" name="Google Shape;4033;p35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34" name="Google Shape;4034;p35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35" name="Google Shape;4035;p35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36" name="Google Shape;4036;p356"/>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351982192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4037"/>
        <p:cNvGrpSpPr/>
        <p:nvPr/>
      </p:nvGrpSpPr>
      <p:grpSpPr>
        <a:xfrm>
          <a:off x="0" y="0"/>
          <a:ext cx="0" cy="0"/>
          <a:chOff x="0" y="0"/>
          <a:chExt cx="0" cy="0"/>
        </a:xfrm>
      </p:grpSpPr>
      <p:pic>
        <p:nvPicPr>
          <p:cNvPr id="4038" name="Google Shape;4038;p357"/>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39" name="Google Shape;4039;p35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40" name="Google Shape;4040;p35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41" name="Google Shape;4041;p35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42" name="Google Shape;4042;p357"/>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22636581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ppendix Divisor-Light">
  <p:cSld name="1_Appendix Divisor-Light">
    <p:spTree>
      <p:nvGrpSpPr>
        <p:cNvPr id="1" name="Shape 199"/>
        <p:cNvGrpSpPr/>
        <p:nvPr/>
      </p:nvGrpSpPr>
      <p:grpSpPr>
        <a:xfrm>
          <a:off x="0" y="0"/>
          <a:ext cx="0" cy="0"/>
          <a:chOff x="0" y="0"/>
          <a:chExt cx="0" cy="0"/>
        </a:xfrm>
      </p:grpSpPr>
      <p:pic>
        <p:nvPicPr>
          <p:cNvPr id="200" name="Google Shape;200;p48"/>
          <p:cNvPicPr preferRelativeResize="0"/>
          <p:nvPr/>
        </p:nvPicPr>
        <p:blipFill>
          <a:blip r:embed="rId2">
            <a:alphaModFix/>
          </a:blip>
          <a:stretch>
            <a:fillRect/>
          </a:stretch>
        </p:blipFill>
        <p:spPr>
          <a:xfrm>
            <a:off x="0" y="0"/>
            <a:ext cx="9144003" cy="5143490"/>
          </a:xfrm>
          <a:prstGeom prst="rect">
            <a:avLst/>
          </a:prstGeom>
          <a:noFill/>
          <a:ln>
            <a:noFill/>
          </a:ln>
        </p:spPr>
      </p:pic>
      <p:sp>
        <p:nvSpPr>
          <p:cNvPr id="201" name="Google Shape;201;p48"/>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202" name="Google Shape;202;p4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4043"/>
        <p:cNvGrpSpPr/>
        <p:nvPr/>
      </p:nvGrpSpPr>
      <p:grpSpPr>
        <a:xfrm>
          <a:off x="0" y="0"/>
          <a:ext cx="0" cy="0"/>
          <a:chOff x="0" y="0"/>
          <a:chExt cx="0" cy="0"/>
        </a:xfrm>
      </p:grpSpPr>
      <p:pic>
        <p:nvPicPr>
          <p:cNvPr id="4044" name="Google Shape;4044;p358"/>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4045" name="Google Shape;4045;p35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46" name="Google Shape;4046;p35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47" name="Google Shape;4047;p35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48" name="Google Shape;4048;p358"/>
          <p:cNvPicPr preferRelativeResize="0"/>
          <p:nvPr/>
        </p:nvPicPr>
        <p:blipFill>
          <a:blip r:embed="rId3">
            <a:alphaModFix/>
          </a:blip>
          <a:stretch>
            <a:fill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33575418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Appendix-Text+Device-Dark">
  <p:cSld name="1_Appendix-Text+Device-Dark">
    <p:spTree>
      <p:nvGrpSpPr>
        <p:cNvPr id="1" name="Shape 4049"/>
        <p:cNvGrpSpPr/>
        <p:nvPr/>
      </p:nvGrpSpPr>
      <p:grpSpPr>
        <a:xfrm>
          <a:off x="0" y="0"/>
          <a:ext cx="0" cy="0"/>
          <a:chOff x="0" y="0"/>
          <a:chExt cx="0" cy="0"/>
        </a:xfrm>
      </p:grpSpPr>
      <p:pic>
        <p:nvPicPr>
          <p:cNvPr id="4050" name="Google Shape;4050;p35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51" name="Google Shape;4051;p35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52" name="Google Shape;4052;p35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53" name="Google Shape;4053;p35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054" name="Google Shape;4054;p359"/>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189964739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Appendix-Quote-Light">
  <p:cSld name="1_Appendix-Quote-Light">
    <p:spTree>
      <p:nvGrpSpPr>
        <p:cNvPr id="1" name="Shape 4055"/>
        <p:cNvGrpSpPr/>
        <p:nvPr/>
      </p:nvGrpSpPr>
      <p:grpSpPr>
        <a:xfrm>
          <a:off x="0" y="0"/>
          <a:ext cx="0" cy="0"/>
          <a:chOff x="0" y="0"/>
          <a:chExt cx="0" cy="0"/>
        </a:xfrm>
      </p:grpSpPr>
      <p:pic>
        <p:nvPicPr>
          <p:cNvPr id="4056" name="Google Shape;4056;p36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057" name="Google Shape;4057;p36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58" name="Google Shape;4058;p360"/>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4059" name="Google Shape;4059;p360"/>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11428120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Appendix-Quote-Dark">
  <p:cSld name="1_Appendix-Quote-Dark">
    <p:bg>
      <p:bgPr>
        <a:blipFill>
          <a:blip r:embed="rId2">
            <a:alphaModFix/>
          </a:blip>
          <a:stretch>
            <a:fillRect/>
          </a:stretch>
        </a:blipFill>
        <a:effectLst/>
      </p:bgPr>
    </p:bg>
    <p:spTree>
      <p:nvGrpSpPr>
        <p:cNvPr id="1" name="Shape 4060"/>
        <p:cNvGrpSpPr/>
        <p:nvPr/>
      </p:nvGrpSpPr>
      <p:grpSpPr>
        <a:xfrm>
          <a:off x="0" y="0"/>
          <a:ext cx="0" cy="0"/>
          <a:chOff x="0" y="0"/>
          <a:chExt cx="0" cy="0"/>
        </a:xfrm>
      </p:grpSpPr>
      <p:sp>
        <p:nvSpPr>
          <p:cNvPr id="4061" name="Google Shape;4061;p36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62" name="Google Shape;4062;p361"/>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4063" name="Google Shape;4063;p361"/>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43659520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00-Content-Left-Orange-Dark">
  <p:cSld name="1_00-Content-Left-Orange-Dark">
    <p:bg>
      <p:bgPr>
        <a:solidFill>
          <a:schemeClr val="dk1"/>
        </a:solidFill>
        <a:effectLst/>
      </p:bgPr>
    </p:bg>
    <p:spTree>
      <p:nvGrpSpPr>
        <p:cNvPr id="1" name="Shape 4064"/>
        <p:cNvGrpSpPr/>
        <p:nvPr/>
      </p:nvGrpSpPr>
      <p:grpSpPr>
        <a:xfrm>
          <a:off x="0" y="0"/>
          <a:ext cx="0" cy="0"/>
          <a:chOff x="0" y="0"/>
          <a:chExt cx="0" cy="0"/>
        </a:xfrm>
      </p:grpSpPr>
      <p:pic>
        <p:nvPicPr>
          <p:cNvPr id="4065" name="Google Shape;4065;p362"/>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4066" name="Google Shape;4066;p362"/>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067" name="Google Shape;4067;p362"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4068" name="Google Shape;4068;p362"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120115609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Copilot background">
  <p:cSld name="Copilot background">
    <p:spTree>
      <p:nvGrpSpPr>
        <p:cNvPr id="1" name="Shape 4094"/>
        <p:cNvGrpSpPr/>
        <p:nvPr/>
      </p:nvGrpSpPr>
      <p:grpSpPr>
        <a:xfrm>
          <a:off x="0" y="0"/>
          <a:ext cx="0" cy="0"/>
          <a:chOff x="0" y="0"/>
          <a:chExt cx="0" cy="0"/>
        </a:xfrm>
      </p:grpSpPr>
      <p:pic>
        <p:nvPicPr>
          <p:cNvPr id="4095" name="Google Shape;4095;p366"/>
          <p:cNvPicPr preferRelativeResize="0"/>
          <p:nvPr/>
        </p:nvPicPr>
        <p:blipFill>
          <a:blip r:embed="rId2">
            <a:alphaModFix/>
          </a:blip>
          <a:stretch>
            <a:fillRect/>
          </a:stretch>
        </p:blipFill>
        <p:spPr>
          <a:xfrm>
            <a:off x="0" y="0"/>
            <a:ext cx="9135563" cy="5139967"/>
          </a:xfrm>
          <a:prstGeom prst="rect">
            <a:avLst/>
          </a:prstGeom>
          <a:noFill/>
          <a:ln>
            <a:noFill/>
          </a:ln>
        </p:spPr>
      </p:pic>
    </p:spTree>
    <p:extLst>
      <p:ext uri="{BB962C8B-B14F-4D97-AF65-F5344CB8AC3E}">
        <p14:creationId xmlns:p14="http://schemas.microsoft.com/office/powerpoint/2010/main" val="84772210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4096"/>
        <p:cNvGrpSpPr/>
        <p:nvPr/>
      </p:nvGrpSpPr>
      <p:grpSpPr>
        <a:xfrm>
          <a:off x="0" y="0"/>
          <a:ext cx="0" cy="0"/>
          <a:chOff x="0" y="0"/>
          <a:chExt cx="0" cy="0"/>
        </a:xfrm>
      </p:grpSpPr>
      <p:pic>
        <p:nvPicPr>
          <p:cNvPr id="4097" name="Google Shape;4097;p367"/>
          <p:cNvPicPr preferRelativeResize="0"/>
          <p:nvPr/>
        </p:nvPicPr>
        <p:blipFill>
          <a:blip r:embed="rId2">
            <a:alphaModFix/>
          </a:blip>
          <a:stretch>
            <a:fillRect/>
          </a:stretch>
        </p:blipFill>
        <p:spPr>
          <a:xfrm>
            <a:off x="0" y="0"/>
            <a:ext cx="9135562" cy="5138756"/>
          </a:xfrm>
          <a:prstGeom prst="rect">
            <a:avLst/>
          </a:prstGeom>
          <a:noFill/>
          <a:ln>
            <a:noFill/>
          </a:ln>
        </p:spPr>
      </p:pic>
      <p:sp>
        <p:nvSpPr>
          <p:cNvPr id="4098" name="Google Shape;4098;p367"/>
          <p:cNvSpPr>
            <a:spLocks noGrp="1"/>
          </p:cNvSpPr>
          <p:nvPr>
            <p:ph type="pic" idx="2"/>
          </p:nvPr>
        </p:nvSpPr>
        <p:spPr>
          <a:xfrm>
            <a:off x="291300" y="310189"/>
            <a:ext cx="8561400" cy="4523100"/>
          </a:xfrm>
          <a:prstGeom prst="roundRect">
            <a:avLst>
              <a:gd name="adj" fmla="val 3176"/>
            </a:avLst>
          </a:prstGeom>
          <a:noFill/>
          <a:ln>
            <a:noFill/>
          </a:ln>
        </p:spPr>
      </p:sp>
    </p:spTree>
    <p:extLst>
      <p:ext uri="{BB962C8B-B14F-4D97-AF65-F5344CB8AC3E}">
        <p14:creationId xmlns:p14="http://schemas.microsoft.com/office/powerpoint/2010/main" val="304910715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099"/>
        <p:cNvGrpSpPr/>
        <p:nvPr/>
      </p:nvGrpSpPr>
      <p:grpSpPr>
        <a:xfrm>
          <a:off x="0" y="0"/>
          <a:ext cx="0" cy="0"/>
          <a:chOff x="0" y="0"/>
          <a:chExt cx="0" cy="0"/>
        </a:xfrm>
      </p:grpSpPr>
      <p:pic>
        <p:nvPicPr>
          <p:cNvPr id="4100" name="Google Shape;4100;p368"/>
          <p:cNvPicPr preferRelativeResize="0"/>
          <p:nvPr/>
        </p:nvPicPr>
        <p:blipFill rotWithShape="1">
          <a:blip r:embed="rId2">
            <a:alphaModFix/>
          </a:blip>
          <a:srcRect t="7407" r="7484"/>
          <a:stretch/>
        </p:blipFill>
        <p:spPr>
          <a:xfrm>
            <a:off x="0" y="-4746"/>
            <a:ext cx="9135562" cy="5143500"/>
          </a:xfrm>
          <a:prstGeom prst="rect">
            <a:avLst/>
          </a:prstGeom>
          <a:noFill/>
          <a:ln>
            <a:noFill/>
          </a:ln>
        </p:spPr>
      </p:pic>
      <p:pic>
        <p:nvPicPr>
          <p:cNvPr id="4101" name="Google Shape;4101;p368"/>
          <p:cNvPicPr preferRelativeResize="0"/>
          <p:nvPr/>
        </p:nvPicPr>
        <p:blipFill>
          <a:blip r:embed="rId3">
            <a:alphaModFix/>
          </a:blip>
          <a:stretch>
            <a:fillRect/>
          </a:stretch>
        </p:blipFill>
        <p:spPr>
          <a:xfrm>
            <a:off x="2287613" y="289458"/>
            <a:ext cx="4564560" cy="4564560"/>
          </a:xfrm>
          <a:prstGeom prst="rect">
            <a:avLst/>
          </a:prstGeom>
          <a:noFill/>
          <a:ln>
            <a:noFill/>
          </a:ln>
        </p:spPr>
      </p:pic>
    </p:spTree>
    <p:extLst>
      <p:ext uri="{BB962C8B-B14F-4D97-AF65-F5344CB8AC3E}">
        <p14:creationId xmlns:p14="http://schemas.microsoft.com/office/powerpoint/2010/main" val="39133059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02"/>
        <p:cNvGrpSpPr/>
        <p:nvPr/>
      </p:nvGrpSpPr>
      <p:grpSpPr>
        <a:xfrm>
          <a:off x="0" y="0"/>
          <a:ext cx="0" cy="0"/>
          <a:chOff x="0" y="0"/>
          <a:chExt cx="0" cy="0"/>
        </a:xfrm>
      </p:grpSpPr>
    </p:spTree>
    <p:extLst>
      <p:ext uri="{BB962C8B-B14F-4D97-AF65-F5344CB8AC3E}">
        <p14:creationId xmlns:p14="http://schemas.microsoft.com/office/powerpoint/2010/main" val="224410937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Appendix-Quote-Dark">
  <p:cSld name="Appendix-Quote-Dark">
    <p:spTree>
      <p:nvGrpSpPr>
        <p:cNvPr id="1" name="Shape 170"/>
        <p:cNvGrpSpPr/>
        <p:nvPr/>
      </p:nvGrpSpPr>
      <p:grpSpPr>
        <a:xfrm>
          <a:off x="0" y="0"/>
          <a:ext cx="0" cy="0"/>
          <a:chOff x="0" y="0"/>
          <a:chExt cx="0" cy="0"/>
        </a:xfrm>
      </p:grpSpPr>
      <p:pic>
        <p:nvPicPr>
          <p:cNvPr id="171" name="Google Shape;171;p3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72" name="Google Shape;172;p3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73" name="Google Shape;173;p38"/>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74" name="Google Shape;174;p38"/>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4126441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ppendix Divisor-Dark">
  <p:cSld name="1_Appendix Divisor-Dark">
    <p:spTree>
      <p:nvGrpSpPr>
        <p:cNvPr id="1" name="Shape 203"/>
        <p:cNvGrpSpPr/>
        <p:nvPr/>
      </p:nvGrpSpPr>
      <p:grpSpPr>
        <a:xfrm>
          <a:off x="0" y="0"/>
          <a:ext cx="0" cy="0"/>
          <a:chOff x="0" y="0"/>
          <a:chExt cx="0" cy="0"/>
        </a:xfrm>
      </p:grpSpPr>
      <p:pic>
        <p:nvPicPr>
          <p:cNvPr id="204" name="Google Shape;204;p4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05" name="Google Shape;205;p4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06" name="Google Shape;206;p49"/>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ppendix-Text+Bullets-Light">
  <p:cSld name="1_Appendix-Text+Bullets-Light">
    <p:spTree>
      <p:nvGrpSpPr>
        <p:cNvPr id="1" name="Shape 207"/>
        <p:cNvGrpSpPr/>
        <p:nvPr/>
      </p:nvGrpSpPr>
      <p:grpSpPr>
        <a:xfrm>
          <a:off x="0" y="0"/>
          <a:ext cx="0" cy="0"/>
          <a:chOff x="0" y="0"/>
          <a:chExt cx="0" cy="0"/>
        </a:xfrm>
      </p:grpSpPr>
      <p:pic>
        <p:nvPicPr>
          <p:cNvPr id="208" name="Google Shape;208;p50"/>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209" name="Google Shape;209;p5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10" name="Google Shape;210;p5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11" name="Google Shape;211;p5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212" name="Google Shape;212;p50"/>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ppendix-Text+Bullets-Dark">
  <p:cSld name="1_Appendix-Text+Bullets-Dark">
    <p:spTree>
      <p:nvGrpSpPr>
        <p:cNvPr id="1" name="Shape 213"/>
        <p:cNvGrpSpPr/>
        <p:nvPr/>
      </p:nvGrpSpPr>
      <p:grpSpPr>
        <a:xfrm>
          <a:off x="0" y="0"/>
          <a:ext cx="0" cy="0"/>
          <a:chOff x="0" y="0"/>
          <a:chExt cx="0" cy="0"/>
        </a:xfrm>
      </p:grpSpPr>
      <p:pic>
        <p:nvPicPr>
          <p:cNvPr id="214" name="Google Shape;214;p51"/>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215" name="Google Shape;215;p5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16" name="Google Shape;216;p5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17" name="Google Shape;217;p5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218" name="Google Shape;218;p51"/>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ppendix-Text+Image-Light">
  <p:cSld name="1_Appendix-Text+Image-Light">
    <p:spTree>
      <p:nvGrpSpPr>
        <p:cNvPr id="1" name="Shape 219"/>
        <p:cNvGrpSpPr/>
        <p:nvPr/>
      </p:nvGrpSpPr>
      <p:grpSpPr>
        <a:xfrm>
          <a:off x="0" y="0"/>
          <a:ext cx="0" cy="0"/>
          <a:chOff x="0" y="0"/>
          <a:chExt cx="0" cy="0"/>
        </a:xfrm>
      </p:grpSpPr>
      <p:pic>
        <p:nvPicPr>
          <p:cNvPr id="220" name="Google Shape;220;p5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21" name="Google Shape;221;p5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22" name="Google Shape;222;p5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23" name="Google Shape;223;p5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224" name="Google Shape;224;p52"/>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 Cover Tagline 2">
  <p:cSld name="TITLE_1_1_1_1_1_8_1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3" name="Google Shape;23;p5"/>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5"/>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 name="Google Shape;25;p5"/>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26" name="Google Shape;26;p5"/>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ppendix-Text+Image-Dark">
  <p:cSld name="1_Appendix-Text+Image-Dark">
    <p:spTree>
      <p:nvGrpSpPr>
        <p:cNvPr id="1" name="Shape 225"/>
        <p:cNvGrpSpPr/>
        <p:nvPr/>
      </p:nvGrpSpPr>
      <p:grpSpPr>
        <a:xfrm>
          <a:off x="0" y="0"/>
          <a:ext cx="0" cy="0"/>
          <a:chOff x="0" y="0"/>
          <a:chExt cx="0" cy="0"/>
        </a:xfrm>
      </p:grpSpPr>
      <p:pic>
        <p:nvPicPr>
          <p:cNvPr id="226" name="Google Shape;226;p53"/>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227" name="Google Shape;227;p5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28" name="Google Shape;228;p5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29" name="Google Shape;229;p5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230" name="Google Shape;230;p53"/>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231"/>
        <p:cNvGrpSpPr/>
        <p:nvPr/>
      </p:nvGrpSpPr>
      <p:grpSpPr>
        <a:xfrm>
          <a:off x="0" y="0"/>
          <a:ext cx="0" cy="0"/>
          <a:chOff x="0" y="0"/>
          <a:chExt cx="0" cy="0"/>
        </a:xfrm>
      </p:grpSpPr>
      <p:pic>
        <p:nvPicPr>
          <p:cNvPr id="232" name="Google Shape;232;p5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233" name="Google Shape;233;p5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34" name="Google Shape;234;p5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35" name="Google Shape;235;p54"/>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236" name="Google Shape;236;p54"/>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237"/>
        <p:cNvGrpSpPr/>
        <p:nvPr/>
      </p:nvGrpSpPr>
      <p:grpSpPr>
        <a:xfrm>
          <a:off x="0" y="0"/>
          <a:ext cx="0" cy="0"/>
          <a:chOff x="0" y="0"/>
          <a:chExt cx="0" cy="0"/>
        </a:xfrm>
      </p:grpSpPr>
      <p:pic>
        <p:nvPicPr>
          <p:cNvPr id="238" name="Google Shape;238;p55"/>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239" name="Google Shape;239;p5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40" name="Google Shape;240;p5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41" name="Google Shape;241;p55"/>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242" name="Google Shape;242;p55"/>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ppendix-Background-01-Light">
  <p:cSld name="1_Appendix-Background-01-Light">
    <p:spTree>
      <p:nvGrpSpPr>
        <p:cNvPr id="1" name="Shape 243"/>
        <p:cNvGrpSpPr/>
        <p:nvPr/>
      </p:nvGrpSpPr>
      <p:grpSpPr>
        <a:xfrm>
          <a:off x="0" y="0"/>
          <a:ext cx="0" cy="0"/>
          <a:chOff x="0" y="0"/>
          <a:chExt cx="0" cy="0"/>
        </a:xfrm>
      </p:grpSpPr>
      <p:pic>
        <p:nvPicPr>
          <p:cNvPr id="244" name="Google Shape;244;p56"/>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245" name="Google Shape;245;p5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246"/>
        <p:cNvGrpSpPr/>
        <p:nvPr/>
      </p:nvGrpSpPr>
      <p:grpSpPr>
        <a:xfrm>
          <a:off x="0" y="0"/>
          <a:ext cx="0" cy="0"/>
          <a:chOff x="0" y="0"/>
          <a:chExt cx="0" cy="0"/>
        </a:xfrm>
      </p:grpSpPr>
      <p:pic>
        <p:nvPicPr>
          <p:cNvPr id="247" name="Google Shape;247;p57"/>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248" name="Google Shape;248;p5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249"/>
        <p:cNvGrpSpPr/>
        <p:nvPr/>
      </p:nvGrpSpPr>
      <p:grpSpPr>
        <a:xfrm>
          <a:off x="0" y="0"/>
          <a:ext cx="0" cy="0"/>
          <a:chOff x="0" y="0"/>
          <a:chExt cx="0" cy="0"/>
        </a:xfrm>
      </p:grpSpPr>
      <p:pic>
        <p:nvPicPr>
          <p:cNvPr id="250" name="Google Shape;250;p5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51" name="Google Shape;251;p5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252"/>
        <p:cNvGrpSpPr/>
        <p:nvPr/>
      </p:nvGrpSpPr>
      <p:grpSpPr>
        <a:xfrm>
          <a:off x="0" y="0"/>
          <a:ext cx="0" cy="0"/>
          <a:chOff x="0" y="0"/>
          <a:chExt cx="0" cy="0"/>
        </a:xfrm>
      </p:grpSpPr>
      <p:pic>
        <p:nvPicPr>
          <p:cNvPr id="253" name="Google Shape;253;p59"/>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254" name="Google Shape;254;p5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spTree>
      <p:nvGrpSpPr>
        <p:cNvPr id="1" name="Shape 255"/>
        <p:cNvGrpSpPr/>
        <p:nvPr/>
      </p:nvGrpSpPr>
      <p:grpSpPr>
        <a:xfrm>
          <a:off x="0" y="0"/>
          <a:ext cx="0" cy="0"/>
          <a:chOff x="0" y="0"/>
          <a:chExt cx="0" cy="0"/>
        </a:xfrm>
      </p:grpSpPr>
      <p:sp>
        <p:nvSpPr>
          <p:cNvPr id="256" name="Google Shape;256;p6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257" name="Google Shape;257;p60"/>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258"/>
        <p:cNvGrpSpPr/>
        <p:nvPr/>
      </p:nvGrpSpPr>
      <p:grpSpPr>
        <a:xfrm>
          <a:off x="0" y="0"/>
          <a:ext cx="0" cy="0"/>
          <a:chOff x="0" y="0"/>
          <a:chExt cx="0" cy="0"/>
        </a:xfrm>
      </p:grpSpPr>
      <p:pic>
        <p:nvPicPr>
          <p:cNvPr id="259" name="Google Shape;259;p61"/>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260" name="Google Shape;260;p6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261"/>
        <p:cNvGrpSpPr/>
        <p:nvPr/>
      </p:nvGrpSpPr>
      <p:grpSpPr>
        <a:xfrm>
          <a:off x="0" y="0"/>
          <a:ext cx="0" cy="0"/>
          <a:chOff x="0" y="0"/>
          <a:chExt cx="0" cy="0"/>
        </a:xfrm>
      </p:grpSpPr>
      <p:pic>
        <p:nvPicPr>
          <p:cNvPr id="262" name="Google Shape;262;p62"/>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263" name="Google Shape;263;p6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 Cover Tagline 3">
  <p:cSld name="TITLE_1_1_1_1_1_8_1_1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9" name="Google Shape;29;p6"/>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6"/>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6"/>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32" name="Google Shape;32;p6"/>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264"/>
        <p:cNvGrpSpPr/>
        <p:nvPr/>
      </p:nvGrpSpPr>
      <p:grpSpPr>
        <a:xfrm>
          <a:off x="0" y="0"/>
          <a:ext cx="0" cy="0"/>
          <a:chOff x="0" y="0"/>
          <a:chExt cx="0" cy="0"/>
        </a:xfrm>
      </p:grpSpPr>
      <p:pic>
        <p:nvPicPr>
          <p:cNvPr id="265" name="Google Shape;265;p6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66" name="Google Shape;266;p6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267"/>
        <p:cNvGrpSpPr/>
        <p:nvPr/>
      </p:nvGrpSpPr>
      <p:grpSpPr>
        <a:xfrm>
          <a:off x="0" y="0"/>
          <a:ext cx="0" cy="0"/>
          <a:chOff x="0" y="0"/>
          <a:chExt cx="0" cy="0"/>
        </a:xfrm>
      </p:grpSpPr>
      <p:pic>
        <p:nvPicPr>
          <p:cNvPr id="268" name="Google Shape;268;p64"/>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269" name="Google Shape;269;p6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0" name="Google Shape;270;p6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1" name="Google Shape;271;p6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72" name="Google Shape;272;p64"/>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273"/>
        <p:cNvGrpSpPr/>
        <p:nvPr/>
      </p:nvGrpSpPr>
      <p:grpSpPr>
        <a:xfrm>
          <a:off x="0" y="0"/>
          <a:ext cx="0" cy="0"/>
          <a:chOff x="0" y="0"/>
          <a:chExt cx="0" cy="0"/>
        </a:xfrm>
      </p:grpSpPr>
      <p:pic>
        <p:nvPicPr>
          <p:cNvPr id="274" name="Google Shape;274;p65"/>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75" name="Google Shape;275;p6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6" name="Google Shape;276;p6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7" name="Google Shape;277;p6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78" name="Google Shape;278;p65"/>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279"/>
        <p:cNvGrpSpPr/>
        <p:nvPr/>
      </p:nvGrpSpPr>
      <p:grpSpPr>
        <a:xfrm>
          <a:off x="0" y="0"/>
          <a:ext cx="0" cy="0"/>
          <a:chOff x="0" y="0"/>
          <a:chExt cx="0" cy="0"/>
        </a:xfrm>
      </p:grpSpPr>
      <p:pic>
        <p:nvPicPr>
          <p:cNvPr id="280" name="Google Shape;280;p66"/>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281" name="Google Shape;281;p6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2" name="Google Shape;282;p6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3" name="Google Shape;283;p6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4" name="Google Shape;284;p6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285"/>
        <p:cNvGrpSpPr/>
        <p:nvPr/>
      </p:nvGrpSpPr>
      <p:grpSpPr>
        <a:xfrm>
          <a:off x="0" y="0"/>
          <a:ext cx="0" cy="0"/>
          <a:chOff x="0" y="0"/>
          <a:chExt cx="0" cy="0"/>
        </a:xfrm>
      </p:grpSpPr>
      <p:pic>
        <p:nvPicPr>
          <p:cNvPr id="286" name="Google Shape;286;p67"/>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287" name="Google Shape;287;p6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8" name="Google Shape;288;p6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9" name="Google Shape;289;p6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90" name="Google Shape;290;p67"/>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291"/>
        <p:cNvGrpSpPr/>
        <p:nvPr/>
      </p:nvGrpSpPr>
      <p:grpSpPr>
        <a:xfrm>
          <a:off x="0" y="0"/>
          <a:ext cx="0" cy="0"/>
          <a:chOff x="0" y="0"/>
          <a:chExt cx="0" cy="0"/>
        </a:xfrm>
      </p:grpSpPr>
      <p:pic>
        <p:nvPicPr>
          <p:cNvPr id="292" name="Google Shape;292;p68"/>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293" name="Google Shape;293;p6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94" name="Google Shape;294;p6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95" name="Google Shape;295;p6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96" name="Google Shape;296;p68"/>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ppendix-Text+Browser-Light 1 1 1">
  <p:cSld name="1_Appendix-Text+Browser-Light 1 1 1">
    <p:spTree>
      <p:nvGrpSpPr>
        <p:cNvPr id="1" name="Shape 297"/>
        <p:cNvGrpSpPr/>
        <p:nvPr/>
      </p:nvGrpSpPr>
      <p:grpSpPr>
        <a:xfrm>
          <a:off x="0" y="0"/>
          <a:ext cx="0" cy="0"/>
          <a:chOff x="0" y="0"/>
          <a:chExt cx="0" cy="0"/>
        </a:xfrm>
      </p:grpSpPr>
      <p:pic>
        <p:nvPicPr>
          <p:cNvPr id="298" name="Google Shape;298;p69"/>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299" name="Google Shape;299;p6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00" name="Google Shape;300;p6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01" name="Google Shape;301;p6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02" name="Google Shape;302;p69"/>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303"/>
        <p:cNvGrpSpPr/>
        <p:nvPr/>
      </p:nvGrpSpPr>
      <p:grpSpPr>
        <a:xfrm>
          <a:off x="0" y="0"/>
          <a:ext cx="0" cy="0"/>
          <a:chOff x="0" y="0"/>
          <a:chExt cx="0" cy="0"/>
        </a:xfrm>
      </p:grpSpPr>
      <p:pic>
        <p:nvPicPr>
          <p:cNvPr id="304" name="Google Shape;304;p7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05" name="Google Shape;305;p7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06" name="Google Shape;306;p7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07" name="Google Shape;307;p7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08" name="Google Shape;308;p70"/>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309"/>
        <p:cNvGrpSpPr/>
        <p:nvPr/>
      </p:nvGrpSpPr>
      <p:grpSpPr>
        <a:xfrm>
          <a:off x="0" y="0"/>
          <a:ext cx="0" cy="0"/>
          <a:chOff x="0" y="0"/>
          <a:chExt cx="0" cy="0"/>
        </a:xfrm>
      </p:grpSpPr>
      <p:pic>
        <p:nvPicPr>
          <p:cNvPr id="310" name="Google Shape;310;p7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311" name="Google Shape;311;p7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12" name="Google Shape;312;p7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13" name="Google Shape;313;p7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14" name="Google Shape;314;p71"/>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ppendix-Text+Device-Dark">
  <p:cSld name="1_Appendix-Text+Device-Dark">
    <p:spTree>
      <p:nvGrpSpPr>
        <p:cNvPr id="1" name="Shape 315"/>
        <p:cNvGrpSpPr/>
        <p:nvPr/>
      </p:nvGrpSpPr>
      <p:grpSpPr>
        <a:xfrm>
          <a:off x="0" y="0"/>
          <a:ext cx="0" cy="0"/>
          <a:chOff x="0" y="0"/>
          <a:chExt cx="0" cy="0"/>
        </a:xfrm>
      </p:grpSpPr>
      <p:pic>
        <p:nvPicPr>
          <p:cNvPr id="316" name="Google Shape;316;p7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17" name="Google Shape;317;p7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18" name="Google Shape;318;p7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19" name="Google Shape;319;p7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20" name="Google Shape;320;p72"/>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Light-NoLogo">
  <p:cSld name="TITLE_1_1_1_1_1_1_1">
    <p:bg>
      <p:bgPr>
        <a:solidFill>
          <a:schemeClr val="lt1"/>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ppendix-Quote-Light">
  <p:cSld name="1_Appendix-Quote-Light">
    <p:spTree>
      <p:nvGrpSpPr>
        <p:cNvPr id="1" name="Shape 321"/>
        <p:cNvGrpSpPr/>
        <p:nvPr/>
      </p:nvGrpSpPr>
      <p:grpSpPr>
        <a:xfrm>
          <a:off x="0" y="0"/>
          <a:ext cx="0" cy="0"/>
          <a:chOff x="0" y="0"/>
          <a:chExt cx="0" cy="0"/>
        </a:xfrm>
      </p:grpSpPr>
      <p:pic>
        <p:nvPicPr>
          <p:cNvPr id="322" name="Google Shape;322;p7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23" name="Google Shape;323;p7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24" name="Google Shape;324;p7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325" name="Google Shape;325;p7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ppendix-Quote-Dark">
  <p:cSld name="1_Appendix-Quote-Dark">
    <p:spTree>
      <p:nvGrpSpPr>
        <p:cNvPr id="1" name="Shape 326"/>
        <p:cNvGrpSpPr/>
        <p:nvPr/>
      </p:nvGrpSpPr>
      <p:grpSpPr>
        <a:xfrm>
          <a:off x="0" y="0"/>
          <a:ext cx="0" cy="0"/>
          <a:chOff x="0" y="0"/>
          <a:chExt cx="0" cy="0"/>
        </a:xfrm>
      </p:grpSpPr>
      <p:pic>
        <p:nvPicPr>
          <p:cNvPr id="327" name="Google Shape;327;p74"/>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28" name="Google Shape;328;p7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29" name="Google Shape;329;p74"/>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330" name="Google Shape;330;p74"/>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0-Content-Left-Orange-Dark">
  <p:cSld name="1_00-Content-Left-Orange-Dark">
    <p:bg>
      <p:bgPr>
        <a:solidFill>
          <a:schemeClr val="dk1"/>
        </a:solidFill>
        <a:effectLst/>
      </p:bgPr>
    </p:bg>
    <p:spTree>
      <p:nvGrpSpPr>
        <p:cNvPr id="1" name="Shape 331"/>
        <p:cNvGrpSpPr/>
        <p:nvPr/>
      </p:nvGrpSpPr>
      <p:grpSpPr>
        <a:xfrm>
          <a:off x="0" y="0"/>
          <a:ext cx="0" cy="0"/>
          <a:chOff x="0" y="0"/>
          <a:chExt cx="0" cy="0"/>
        </a:xfrm>
      </p:grpSpPr>
      <p:pic>
        <p:nvPicPr>
          <p:cNvPr id="332" name="Google Shape;332;p75"/>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333" name="Google Shape;333;p75"/>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334" name="Google Shape;334;p75"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335" name="Google Shape;335;p75"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336"/>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ver Tagline">
  <p:cSld name="Cover Tagline">
    <p:bg>
      <p:bgPr>
        <a:solidFill>
          <a:schemeClr val="dk1"/>
        </a:solidFill>
        <a:effectLst/>
      </p:bgPr>
    </p:bg>
    <p:spTree>
      <p:nvGrpSpPr>
        <p:cNvPr id="1" name="Shape 347"/>
        <p:cNvGrpSpPr/>
        <p:nvPr/>
      </p:nvGrpSpPr>
      <p:grpSpPr>
        <a:xfrm>
          <a:off x="0" y="0"/>
          <a:ext cx="0" cy="0"/>
          <a:chOff x="0" y="0"/>
          <a:chExt cx="0" cy="0"/>
        </a:xfrm>
      </p:grpSpPr>
      <p:sp>
        <p:nvSpPr>
          <p:cNvPr id="348" name="Google Shape;348;p8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49" name="Google Shape;349;p8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0" name="Google Shape;350;p8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1" name="Google Shape;351;p8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0-Content-Left-Purple-Dark 3">
  <p:cSld name="00-Content-Left-Purple-Dark 3">
    <p:bg>
      <p:bgPr>
        <a:solidFill>
          <a:schemeClr val="dk1"/>
        </a:solidFill>
        <a:effectLst/>
      </p:bgPr>
    </p:bg>
    <p:spTree>
      <p:nvGrpSpPr>
        <p:cNvPr id="1" name="Shape 352"/>
        <p:cNvGrpSpPr/>
        <p:nvPr/>
      </p:nvGrpSpPr>
      <p:grpSpPr>
        <a:xfrm>
          <a:off x="0" y="0"/>
          <a:ext cx="0" cy="0"/>
          <a:chOff x="0" y="0"/>
          <a:chExt cx="0" cy="0"/>
        </a:xfrm>
      </p:grpSpPr>
      <p:pic>
        <p:nvPicPr>
          <p:cNvPr id="353" name="Google Shape;353;p84"/>
          <p:cNvPicPr preferRelativeResize="0"/>
          <p:nvPr/>
        </p:nvPicPr>
        <p:blipFill rotWithShape="1">
          <a:blip r:embed="rId2">
            <a:alphaModFix/>
          </a:blip>
          <a:srcRect l="-13391" t="55809" r="48194" b="-8292"/>
          <a:stretch/>
        </p:blipFill>
        <p:spPr>
          <a:xfrm>
            <a:off x="2754275" y="0"/>
            <a:ext cx="6389724" cy="5143500"/>
          </a:xfrm>
          <a:prstGeom prst="rect">
            <a:avLst/>
          </a:prstGeom>
          <a:noFill/>
          <a:ln>
            <a:noFill/>
          </a:ln>
        </p:spPr>
      </p:pic>
      <p:sp>
        <p:nvSpPr>
          <p:cNvPr id="354" name="Google Shape;354;p84"/>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5"/>
              </a:buClr>
              <a:buSzPts val="1200"/>
              <a:buFont typeface="Inter"/>
              <a:buNone/>
              <a:defRPr sz="1200" b="1">
                <a:solidFill>
                  <a:schemeClr val="accent5"/>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355" name="Google Shape;355;p84"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2pPr>
            <a:lvl3pPr lvl="2"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3pPr>
            <a:lvl4pPr lvl="3"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4pPr>
            <a:lvl5pPr lvl="4"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5pPr>
            <a:lvl6pPr lvl="5"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6pPr>
            <a:lvl7pPr lvl="6"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7pPr>
            <a:lvl8pPr lvl="7"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8pPr>
            <a:lvl9pPr lvl="8"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9pPr>
          </a:lstStyle>
          <a:p>
            <a:endParaRPr/>
          </a:p>
        </p:txBody>
      </p:sp>
      <p:sp>
        <p:nvSpPr>
          <p:cNvPr id="356" name="Google Shape;356;p84"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357"/>
        <p:cNvGrpSpPr/>
        <p:nvPr/>
      </p:nvGrpSpPr>
      <p:grpSpPr>
        <a:xfrm>
          <a:off x="0" y="0"/>
          <a:ext cx="0" cy="0"/>
          <a:chOff x="0" y="0"/>
          <a:chExt cx="0" cy="0"/>
        </a:xfrm>
      </p:grpSpPr>
      <p:pic>
        <p:nvPicPr>
          <p:cNvPr id="358" name="Google Shape;358;p85"/>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359" name="Google Shape;359;p8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ppendix Divisor-Dark">
  <p:cSld name="1_Appendix Divisor-Dark">
    <p:spTree>
      <p:nvGrpSpPr>
        <p:cNvPr id="1" name="Shape 360"/>
        <p:cNvGrpSpPr/>
        <p:nvPr/>
      </p:nvGrpSpPr>
      <p:grpSpPr>
        <a:xfrm>
          <a:off x="0" y="0"/>
          <a:ext cx="0" cy="0"/>
          <a:chOff x="0" y="0"/>
          <a:chExt cx="0" cy="0"/>
        </a:xfrm>
      </p:grpSpPr>
      <p:pic>
        <p:nvPicPr>
          <p:cNvPr id="361" name="Google Shape;361;p8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62" name="Google Shape;362;p8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63" name="Google Shape;363;p86"/>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364"/>
        <p:cNvGrpSpPr/>
        <p:nvPr/>
      </p:nvGrpSpPr>
      <p:grpSpPr>
        <a:xfrm>
          <a:off x="0" y="0"/>
          <a:ext cx="0" cy="0"/>
          <a:chOff x="0" y="0"/>
          <a:chExt cx="0" cy="0"/>
        </a:xfrm>
      </p:grpSpPr>
      <p:pic>
        <p:nvPicPr>
          <p:cNvPr id="365" name="Google Shape;365;p87"/>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366" name="Google Shape;366;p8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67" name="Google Shape;367;p8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68" name="Google Shape;368;p87"/>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69" name="Google Shape;369;p87"/>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370"/>
        <p:cNvGrpSpPr/>
        <p:nvPr/>
      </p:nvGrpSpPr>
      <p:grpSpPr>
        <a:xfrm>
          <a:off x="0" y="0"/>
          <a:ext cx="0" cy="0"/>
          <a:chOff x="0" y="0"/>
          <a:chExt cx="0" cy="0"/>
        </a:xfrm>
      </p:grpSpPr>
      <p:pic>
        <p:nvPicPr>
          <p:cNvPr id="371" name="Google Shape;371;p8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72" name="Google Shape;372;p8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ppendix Divisor-Light">
  <p:cSld name="CUSTOM">
    <p:spTree>
      <p:nvGrpSpPr>
        <p:cNvPr id="1" name="Shape 41"/>
        <p:cNvGrpSpPr/>
        <p:nvPr/>
      </p:nvGrpSpPr>
      <p:grpSpPr>
        <a:xfrm>
          <a:off x="0" y="0"/>
          <a:ext cx="0" cy="0"/>
          <a:chOff x="0" y="0"/>
          <a:chExt cx="0" cy="0"/>
        </a:xfrm>
      </p:grpSpPr>
      <p:pic>
        <p:nvPicPr>
          <p:cNvPr id="42" name="Google Shape;42;p11"/>
          <p:cNvPicPr preferRelativeResize="0"/>
          <p:nvPr/>
        </p:nvPicPr>
        <p:blipFill>
          <a:blip r:embed="rId2">
            <a:alphaModFix/>
          </a:blip>
          <a:stretch>
            <a:fillRect/>
          </a:stretch>
        </p:blipFill>
        <p:spPr>
          <a:xfrm>
            <a:off x="0" y="0"/>
            <a:ext cx="9144003" cy="5143490"/>
          </a:xfrm>
          <a:prstGeom prst="rect">
            <a:avLst/>
          </a:prstGeom>
          <a:noFill/>
          <a:ln>
            <a:noFill/>
          </a:ln>
        </p:spPr>
      </p:pic>
      <p:sp>
        <p:nvSpPr>
          <p:cNvPr id="43" name="Google Shape;43;p11"/>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44" name="Google Shape;44;p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Appendix-Text+Browser-Dark">
  <p:cSld name="1_Appendix-Text+Browser-Dark">
    <p:spTree>
      <p:nvGrpSpPr>
        <p:cNvPr id="1" name="Shape 373"/>
        <p:cNvGrpSpPr/>
        <p:nvPr/>
      </p:nvGrpSpPr>
      <p:grpSpPr>
        <a:xfrm>
          <a:off x="0" y="0"/>
          <a:ext cx="0" cy="0"/>
          <a:chOff x="0" y="0"/>
          <a:chExt cx="0" cy="0"/>
        </a:xfrm>
      </p:grpSpPr>
      <p:pic>
        <p:nvPicPr>
          <p:cNvPr id="374" name="Google Shape;374;p8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75" name="Google Shape;375;p8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76" name="Google Shape;376;p8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77" name="Google Shape;377;p8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78" name="Google Shape;378;p8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379"/>
        <p:cNvGrpSpPr/>
        <p:nvPr/>
      </p:nvGrpSpPr>
      <p:grpSpPr>
        <a:xfrm>
          <a:off x="0" y="0"/>
          <a:ext cx="0" cy="0"/>
          <a:chOff x="0" y="0"/>
          <a:chExt cx="0" cy="0"/>
        </a:xfrm>
      </p:grpSpPr>
      <p:pic>
        <p:nvPicPr>
          <p:cNvPr id="380" name="Google Shape;380;p90"/>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381" name="Google Shape;381;p9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ppendix-Text+Browser-Light">
  <p:cSld name="1_Appendix-Text+Browser-Light">
    <p:spTree>
      <p:nvGrpSpPr>
        <p:cNvPr id="1" name="Shape 382"/>
        <p:cNvGrpSpPr/>
        <p:nvPr/>
      </p:nvGrpSpPr>
      <p:grpSpPr>
        <a:xfrm>
          <a:off x="0" y="0"/>
          <a:ext cx="0" cy="0"/>
          <a:chOff x="0" y="0"/>
          <a:chExt cx="0" cy="0"/>
        </a:xfrm>
      </p:grpSpPr>
      <p:pic>
        <p:nvPicPr>
          <p:cNvPr id="383" name="Google Shape;383;p91"/>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384" name="Google Shape;384;p9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85" name="Google Shape;385;p9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86" name="Google Shape;386;p9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387" name="Google Shape;387;p91"/>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388"/>
        <p:cNvGrpSpPr/>
        <p:nvPr/>
      </p:nvGrpSpPr>
      <p:grpSpPr>
        <a:xfrm>
          <a:off x="0" y="0"/>
          <a:ext cx="0" cy="0"/>
          <a:chOff x="0" y="0"/>
          <a:chExt cx="0" cy="0"/>
        </a:xfrm>
      </p:grpSpPr>
      <p:pic>
        <p:nvPicPr>
          <p:cNvPr id="389" name="Google Shape;389;p92"/>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390" name="Google Shape;390;p9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1" name="Google Shape;391;p9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92" name="Google Shape;392;p92"/>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93" name="Google Shape;393;p92"/>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Appendix-Quote-Dark">
  <p:cSld name="1_Appendix-Quote-Dark">
    <p:spTree>
      <p:nvGrpSpPr>
        <p:cNvPr id="1" name="Shape 394"/>
        <p:cNvGrpSpPr/>
        <p:nvPr/>
      </p:nvGrpSpPr>
      <p:grpSpPr>
        <a:xfrm>
          <a:off x="0" y="0"/>
          <a:ext cx="0" cy="0"/>
          <a:chOff x="0" y="0"/>
          <a:chExt cx="0" cy="0"/>
        </a:xfrm>
      </p:grpSpPr>
      <p:pic>
        <p:nvPicPr>
          <p:cNvPr id="395" name="Google Shape;395;p9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396" name="Google Shape;396;p9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97" name="Google Shape;397;p9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398" name="Google Shape;398;p9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399"/>
        <p:cNvGrpSpPr/>
        <p:nvPr/>
      </p:nvGrpSpPr>
      <p:grpSpPr>
        <a:xfrm>
          <a:off x="0" y="0"/>
          <a:ext cx="0" cy="0"/>
          <a:chOff x="0" y="0"/>
          <a:chExt cx="0" cy="0"/>
        </a:xfrm>
      </p:grpSpPr>
      <p:pic>
        <p:nvPicPr>
          <p:cNvPr id="400" name="Google Shape;400;p94"/>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401" name="Google Shape;401;p9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spTree>
      <p:nvGrpSpPr>
        <p:cNvPr id="1" name="Shape 402"/>
        <p:cNvGrpSpPr/>
        <p:nvPr/>
      </p:nvGrpSpPr>
      <p:grpSpPr>
        <a:xfrm>
          <a:off x="0" y="0"/>
          <a:ext cx="0" cy="0"/>
          <a:chOff x="0" y="0"/>
          <a:chExt cx="0" cy="0"/>
        </a:xfrm>
      </p:grpSpPr>
      <p:sp>
        <p:nvSpPr>
          <p:cNvPr id="403" name="Google Shape;403;p9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404" name="Google Shape;404;p95"/>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Appendix-Text+Browser-Light 1">
  <p:cSld name="1_Appendix-Text+Browser-Light 1">
    <p:spTree>
      <p:nvGrpSpPr>
        <p:cNvPr id="1" name="Shape 405"/>
        <p:cNvGrpSpPr/>
        <p:nvPr/>
      </p:nvGrpSpPr>
      <p:grpSpPr>
        <a:xfrm>
          <a:off x="0" y="0"/>
          <a:ext cx="0" cy="0"/>
          <a:chOff x="0" y="0"/>
          <a:chExt cx="0" cy="0"/>
        </a:xfrm>
      </p:grpSpPr>
      <p:pic>
        <p:nvPicPr>
          <p:cNvPr id="406" name="Google Shape;406;p96"/>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407" name="Google Shape;407;p9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8" name="Google Shape;408;p9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09" name="Google Shape;409;p9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10" name="Google Shape;410;p9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ppendix-Text+Browser-Light 1 1">
  <p:cSld name="1_Appendix-Text+Browser-Light 1 1">
    <p:spTree>
      <p:nvGrpSpPr>
        <p:cNvPr id="1" name="Shape 411"/>
        <p:cNvGrpSpPr/>
        <p:nvPr/>
      </p:nvGrpSpPr>
      <p:grpSpPr>
        <a:xfrm>
          <a:off x="0" y="0"/>
          <a:ext cx="0" cy="0"/>
          <a:chOff x="0" y="0"/>
          <a:chExt cx="0" cy="0"/>
        </a:xfrm>
      </p:grpSpPr>
      <p:pic>
        <p:nvPicPr>
          <p:cNvPr id="412" name="Google Shape;412;p97"/>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413" name="Google Shape;413;p9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14" name="Google Shape;414;p9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15" name="Google Shape;415;p9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16" name="Google Shape;416;p97"/>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ppendix-Text+Device-Light">
  <p:cSld name="1_Appendix-Text+Device-Light">
    <p:spTree>
      <p:nvGrpSpPr>
        <p:cNvPr id="1" name="Shape 417"/>
        <p:cNvGrpSpPr/>
        <p:nvPr/>
      </p:nvGrpSpPr>
      <p:grpSpPr>
        <a:xfrm>
          <a:off x="0" y="0"/>
          <a:ext cx="0" cy="0"/>
          <a:chOff x="0" y="0"/>
          <a:chExt cx="0" cy="0"/>
        </a:xfrm>
      </p:grpSpPr>
      <p:pic>
        <p:nvPicPr>
          <p:cNvPr id="418" name="Google Shape;418;p98"/>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419" name="Google Shape;419;p9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20" name="Google Shape;420;p9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21" name="Google Shape;421;p9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22" name="Google Shape;422;p98"/>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ppendix Divisor-Dark">
  <p:cSld name="CUSTOM_1">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7" name="Google Shape;47;p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8" name="Google Shape;48;p12"/>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Appendix-Text+Browser-Light 2">
  <p:cSld name="1_Appendix-Text+Browser-Light 2">
    <p:spTree>
      <p:nvGrpSpPr>
        <p:cNvPr id="1" name="Shape 423"/>
        <p:cNvGrpSpPr/>
        <p:nvPr/>
      </p:nvGrpSpPr>
      <p:grpSpPr>
        <a:xfrm>
          <a:off x="0" y="0"/>
          <a:ext cx="0" cy="0"/>
          <a:chOff x="0" y="0"/>
          <a:chExt cx="0" cy="0"/>
        </a:xfrm>
      </p:grpSpPr>
      <p:pic>
        <p:nvPicPr>
          <p:cNvPr id="424" name="Google Shape;424;p9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425" name="Google Shape;425;p9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26" name="Google Shape;426;p9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27" name="Google Shape;427;p9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28" name="Google Shape;428;p9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Appendix-Text+Browser-Light 1 2">
  <p:cSld name="1_Appendix-Text+Browser-Light 1 2">
    <p:spTree>
      <p:nvGrpSpPr>
        <p:cNvPr id="1" name="Shape 429"/>
        <p:cNvGrpSpPr/>
        <p:nvPr/>
      </p:nvGrpSpPr>
      <p:grpSpPr>
        <a:xfrm>
          <a:off x="0" y="0"/>
          <a:ext cx="0" cy="0"/>
          <a:chOff x="0" y="0"/>
          <a:chExt cx="0" cy="0"/>
        </a:xfrm>
      </p:grpSpPr>
      <p:pic>
        <p:nvPicPr>
          <p:cNvPr id="430" name="Google Shape;430;p100"/>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431" name="Google Shape;431;p10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32" name="Google Shape;432;p10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33" name="Google Shape;433;p10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34" name="Google Shape;434;p100"/>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435"/>
        <p:cNvGrpSpPr/>
        <p:nvPr/>
      </p:nvGrpSpPr>
      <p:grpSpPr>
        <a:xfrm>
          <a:off x="0" y="0"/>
          <a:ext cx="0" cy="0"/>
          <a:chOff x="0" y="0"/>
          <a:chExt cx="0" cy="0"/>
        </a:xfrm>
      </p:grpSpPr>
      <p:pic>
        <p:nvPicPr>
          <p:cNvPr id="436" name="Google Shape;436;p101"/>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437" name="Google Shape;437;p10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438"/>
        <p:cNvGrpSpPr/>
        <p:nvPr/>
      </p:nvGrpSpPr>
      <p:grpSpPr>
        <a:xfrm>
          <a:off x="0" y="0"/>
          <a:ext cx="0" cy="0"/>
          <a:chOff x="0" y="0"/>
          <a:chExt cx="0" cy="0"/>
        </a:xfrm>
      </p:grpSpPr>
      <p:pic>
        <p:nvPicPr>
          <p:cNvPr id="439" name="Google Shape;439;p102"/>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440" name="Google Shape;440;p10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00 Cover">
  <p:cSld name="1_00 Cover">
    <p:bg>
      <p:bgPr>
        <a:blipFill>
          <a:blip r:embed="rId2">
            <a:alphaModFix/>
          </a:blip>
          <a:stretch>
            <a:fillRect/>
          </a:stretch>
        </a:blipFill>
        <a:effectLst/>
      </p:bgPr>
    </p:bg>
    <p:spTree>
      <p:nvGrpSpPr>
        <p:cNvPr id="1" name="Shape 443"/>
        <p:cNvGrpSpPr/>
        <p:nvPr/>
      </p:nvGrpSpPr>
      <p:grpSpPr>
        <a:xfrm>
          <a:off x="0" y="0"/>
          <a:ext cx="0" cy="0"/>
          <a:chOff x="0" y="0"/>
          <a:chExt cx="0" cy="0"/>
        </a:xfrm>
      </p:grpSpPr>
      <p:sp>
        <p:nvSpPr>
          <p:cNvPr id="444" name="Google Shape;444;p105"/>
          <p:cNvSpPr txBox="1">
            <a:spLocks noGrp="1"/>
          </p:cNvSpPr>
          <p:nvPr>
            <p:ph type="title"/>
          </p:nvPr>
        </p:nvSpPr>
        <p:spPr>
          <a:xfrm>
            <a:off x="398900" y="1194075"/>
            <a:ext cx="8340300" cy="164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grpSp>
        <p:nvGrpSpPr>
          <p:cNvPr id="445" name="Google Shape;445;p105"/>
          <p:cNvGrpSpPr/>
          <p:nvPr/>
        </p:nvGrpSpPr>
        <p:grpSpPr>
          <a:xfrm>
            <a:off x="404870" y="501599"/>
            <a:ext cx="1949310" cy="246242"/>
            <a:chOff x="247200" y="2395975"/>
            <a:chExt cx="7088400" cy="895750"/>
          </a:xfrm>
        </p:grpSpPr>
        <p:sp>
          <p:nvSpPr>
            <p:cNvPr id="446" name="Google Shape;446;p105"/>
            <p:cNvSpPr/>
            <p:nvPr/>
          </p:nvSpPr>
          <p:spPr>
            <a:xfrm>
              <a:off x="609150" y="2890125"/>
              <a:ext cx="71900" cy="160325"/>
            </a:xfrm>
            <a:custGeom>
              <a:avLst/>
              <a:gdLst/>
              <a:ahLst/>
              <a:cxnLst/>
              <a:rect l="l" t="t" r="r" b="b"/>
              <a:pathLst>
                <a:path w="2876" h="6413" extrusionOk="0">
                  <a:moveTo>
                    <a:pt x="1421" y="0"/>
                  </a:moveTo>
                  <a:cubicBezTo>
                    <a:pt x="628" y="0"/>
                    <a:pt x="0" y="661"/>
                    <a:pt x="0" y="1454"/>
                  </a:cubicBezTo>
                  <a:lnTo>
                    <a:pt x="0" y="4958"/>
                  </a:lnTo>
                  <a:cubicBezTo>
                    <a:pt x="0" y="5751"/>
                    <a:pt x="628" y="6412"/>
                    <a:pt x="1421" y="6412"/>
                  </a:cubicBezTo>
                  <a:cubicBezTo>
                    <a:pt x="2248" y="6412"/>
                    <a:pt x="2876" y="5751"/>
                    <a:pt x="2876" y="4958"/>
                  </a:cubicBezTo>
                  <a:lnTo>
                    <a:pt x="2876" y="1454"/>
                  </a:lnTo>
                  <a:cubicBezTo>
                    <a:pt x="2876" y="661"/>
                    <a:pt x="2248"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5"/>
            <p:cNvSpPr/>
            <p:nvPr/>
          </p:nvSpPr>
          <p:spPr>
            <a:xfrm>
              <a:off x="804975" y="2890125"/>
              <a:ext cx="72750" cy="160325"/>
            </a:xfrm>
            <a:custGeom>
              <a:avLst/>
              <a:gdLst/>
              <a:ahLst/>
              <a:cxnLst/>
              <a:rect l="l" t="t" r="r" b="b"/>
              <a:pathLst>
                <a:path w="2910" h="6413" extrusionOk="0">
                  <a:moveTo>
                    <a:pt x="1455" y="0"/>
                  </a:moveTo>
                  <a:cubicBezTo>
                    <a:pt x="662" y="0"/>
                    <a:pt x="1" y="661"/>
                    <a:pt x="1" y="1454"/>
                  </a:cubicBezTo>
                  <a:lnTo>
                    <a:pt x="1" y="4958"/>
                  </a:lnTo>
                  <a:cubicBezTo>
                    <a:pt x="1" y="5751"/>
                    <a:pt x="662" y="6412"/>
                    <a:pt x="1455" y="6412"/>
                  </a:cubicBezTo>
                  <a:cubicBezTo>
                    <a:pt x="2249" y="6412"/>
                    <a:pt x="2910" y="5751"/>
                    <a:pt x="2910" y="4958"/>
                  </a:cubicBezTo>
                  <a:lnTo>
                    <a:pt x="2910" y="1454"/>
                  </a:lnTo>
                  <a:cubicBezTo>
                    <a:pt x="2910" y="661"/>
                    <a:pt x="2249" y="0"/>
                    <a:pt x="1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5"/>
            <p:cNvSpPr/>
            <p:nvPr/>
          </p:nvSpPr>
          <p:spPr>
            <a:xfrm>
              <a:off x="247200" y="2395975"/>
              <a:ext cx="991650" cy="828000"/>
            </a:xfrm>
            <a:custGeom>
              <a:avLst/>
              <a:gdLst/>
              <a:ahLst/>
              <a:cxnLst/>
              <a:rect l="l" t="t" r="r" b="b"/>
              <a:pathLst>
                <a:path w="39666" h="33120" extrusionOk="0">
                  <a:moveTo>
                    <a:pt x="39533" y="24823"/>
                  </a:moveTo>
                  <a:cubicBezTo>
                    <a:pt x="38112" y="27269"/>
                    <a:pt x="29848" y="33119"/>
                    <a:pt x="19833" y="33119"/>
                  </a:cubicBezTo>
                  <a:cubicBezTo>
                    <a:pt x="9818" y="33119"/>
                    <a:pt x="1554" y="27269"/>
                    <a:pt x="133" y="24823"/>
                  </a:cubicBezTo>
                  <a:cubicBezTo>
                    <a:pt x="34" y="24625"/>
                    <a:pt x="1" y="24427"/>
                    <a:pt x="1" y="24228"/>
                  </a:cubicBezTo>
                  <a:lnTo>
                    <a:pt x="1" y="19832"/>
                  </a:lnTo>
                  <a:cubicBezTo>
                    <a:pt x="1" y="19634"/>
                    <a:pt x="34" y="19469"/>
                    <a:pt x="100" y="19270"/>
                  </a:cubicBezTo>
                  <a:cubicBezTo>
                    <a:pt x="728" y="17750"/>
                    <a:pt x="2314" y="15502"/>
                    <a:pt x="4397" y="14907"/>
                  </a:cubicBezTo>
                  <a:cubicBezTo>
                    <a:pt x="4694" y="14180"/>
                    <a:pt x="5091" y="13156"/>
                    <a:pt x="5454" y="12395"/>
                  </a:cubicBezTo>
                  <a:cubicBezTo>
                    <a:pt x="5421" y="11800"/>
                    <a:pt x="5388" y="11205"/>
                    <a:pt x="5388" y="10610"/>
                  </a:cubicBezTo>
                  <a:cubicBezTo>
                    <a:pt x="5388" y="8396"/>
                    <a:pt x="5851" y="6479"/>
                    <a:pt x="7239" y="5024"/>
                  </a:cubicBezTo>
                  <a:cubicBezTo>
                    <a:pt x="7900" y="4363"/>
                    <a:pt x="8727" y="3835"/>
                    <a:pt x="9685" y="3471"/>
                  </a:cubicBezTo>
                  <a:cubicBezTo>
                    <a:pt x="11999" y="1587"/>
                    <a:pt x="15304" y="0"/>
                    <a:pt x="19800" y="0"/>
                  </a:cubicBezTo>
                  <a:cubicBezTo>
                    <a:pt x="24328" y="0"/>
                    <a:pt x="27667" y="1587"/>
                    <a:pt x="29980" y="3471"/>
                  </a:cubicBezTo>
                  <a:cubicBezTo>
                    <a:pt x="30939" y="3835"/>
                    <a:pt x="31765" y="4363"/>
                    <a:pt x="32426" y="5024"/>
                  </a:cubicBezTo>
                  <a:cubicBezTo>
                    <a:pt x="33815" y="6479"/>
                    <a:pt x="34310" y="8396"/>
                    <a:pt x="34310" y="10610"/>
                  </a:cubicBezTo>
                  <a:cubicBezTo>
                    <a:pt x="34310" y="11205"/>
                    <a:pt x="34277" y="11800"/>
                    <a:pt x="34211" y="12395"/>
                  </a:cubicBezTo>
                  <a:cubicBezTo>
                    <a:pt x="34575" y="13156"/>
                    <a:pt x="35005" y="14180"/>
                    <a:pt x="35269" y="14907"/>
                  </a:cubicBezTo>
                  <a:cubicBezTo>
                    <a:pt x="37351" y="15502"/>
                    <a:pt x="38971" y="17750"/>
                    <a:pt x="39566" y="19270"/>
                  </a:cubicBezTo>
                  <a:cubicBezTo>
                    <a:pt x="39632" y="19469"/>
                    <a:pt x="39665" y="19634"/>
                    <a:pt x="39665" y="19832"/>
                  </a:cubicBezTo>
                  <a:lnTo>
                    <a:pt x="39665" y="24228"/>
                  </a:lnTo>
                  <a:cubicBezTo>
                    <a:pt x="39665" y="24427"/>
                    <a:pt x="39632" y="24625"/>
                    <a:pt x="39533" y="24823"/>
                  </a:cubicBezTo>
                  <a:close/>
                  <a:moveTo>
                    <a:pt x="21188" y="10049"/>
                  </a:moveTo>
                  <a:cubicBezTo>
                    <a:pt x="21122" y="9520"/>
                    <a:pt x="21089" y="9024"/>
                    <a:pt x="21089" y="8594"/>
                  </a:cubicBezTo>
                  <a:lnTo>
                    <a:pt x="21089" y="8561"/>
                  </a:lnTo>
                  <a:cubicBezTo>
                    <a:pt x="21089" y="7272"/>
                    <a:pt x="21353" y="6446"/>
                    <a:pt x="21816" y="5950"/>
                  </a:cubicBezTo>
                  <a:cubicBezTo>
                    <a:pt x="22378" y="5289"/>
                    <a:pt x="23535" y="4793"/>
                    <a:pt x="25981" y="5058"/>
                  </a:cubicBezTo>
                  <a:cubicBezTo>
                    <a:pt x="28460" y="5355"/>
                    <a:pt x="29848" y="5950"/>
                    <a:pt x="30641" y="6776"/>
                  </a:cubicBezTo>
                  <a:cubicBezTo>
                    <a:pt x="31402" y="7537"/>
                    <a:pt x="31831" y="8726"/>
                    <a:pt x="31831" y="10610"/>
                  </a:cubicBezTo>
                  <a:cubicBezTo>
                    <a:pt x="31831" y="12594"/>
                    <a:pt x="31534" y="13784"/>
                    <a:pt x="30906" y="14511"/>
                  </a:cubicBezTo>
                  <a:cubicBezTo>
                    <a:pt x="30278" y="15172"/>
                    <a:pt x="29121" y="15734"/>
                    <a:pt x="26510" y="15734"/>
                  </a:cubicBezTo>
                  <a:cubicBezTo>
                    <a:pt x="24493" y="15734"/>
                    <a:pt x="23370" y="15073"/>
                    <a:pt x="22642" y="14180"/>
                  </a:cubicBezTo>
                  <a:cubicBezTo>
                    <a:pt x="21849" y="13222"/>
                    <a:pt x="21419" y="11800"/>
                    <a:pt x="21188" y="10049"/>
                  </a:cubicBezTo>
                  <a:close/>
                  <a:moveTo>
                    <a:pt x="18511" y="10049"/>
                  </a:moveTo>
                  <a:cubicBezTo>
                    <a:pt x="18577" y="9520"/>
                    <a:pt x="18610" y="9024"/>
                    <a:pt x="18610" y="8594"/>
                  </a:cubicBezTo>
                  <a:lnTo>
                    <a:pt x="18610" y="8561"/>
                  </a:lnTo>
                  <a:cubicBezTo>
                    <a:pt x="18610" y="7272"/>
                    <a:pt x="18312" y="6446"/>
                    <a:pt x="17883" y="5950"/>
                  </a:cubicBezTo>
                  <a:cubicBezTo>
                    <a:pt x="17321" y="5289"/>
                    <a:pt x="16164" y="4793"/>
                    <a:pt x="13685" y="5058"/>
                  </a:cubicBezTo>
                  <a:cubicBezTo>
                    <a:pt x="11206" y="5355"/>
                    <a:pt x="9818" y="5950"/>
                    <a:pt x="9024" y="6776"/>
                  </a:cubicBezTo>
                  <a:cubicBezTo>
                    <a:pt x="8264" y="7537"/>
                    <a:pt x="7867" y="8726"/>
                    <a:pt x="7867" y="10610"/>
                  </a:cubicBezTo>
                  <a:cubicBezTo>
                    <a:pt x="7867" y="12594"/>
                    <a:pt x="8165" y="13784"/>
                    <a:pt x="8793" y="14511"/>
                  </a:cubicBezTo>
                  <a:cubicBezTo>
                    <a:pt x="9388" y="15172"/>
                    <a:pt x="10578" y="15734"/>
                    <a:pt x="13189" y="15734"/>
                  </a:cubicBezTo>
                  <a:cubicBezTo>
                    <a:pt x="15172" y="15734"/>
                    <a:pt x="16329" y="15073"/>
                    <a:pt x="17056" y="14180"/>
                  </a:cubicBezTo>
                  <a:cubicBezTo>
                    <a:pt x="17817" y="13222"/>
                    <a:pt x="18279" y="11800"/>
                    <a:pt x="18511" y="10049"/>
                  </a:cubicBezTo>
                  <a:close/>
                  <a:moveTo>
                    <a:pt x="20130" y="14907"/>
                  </a:moveTo>
                  <a:lnTo>
                    <a:pt x="19998" y="14907"/>
                  </a:lnTo>
                  <a:cubicBezTo>
                    <a:pt x="19833" y="14907"/>
                    <a:pt x="19635" y="14907"/>
                    <a:pt x="19568" y="14907"/>
                  </a:cubicBezTo>
                  <a:cubicBezTo>
                    <a:pt x="19370" y="15205"/>
                    <a:pt x="19172" y="15469"/>
                    <a:pt x="18973" y="15734"/>
                  </a:cubicBezTo>
                  <a:cubicBezTo>
                    <a:pt x="17684" y="17320"/>
                    <a:pt x="15800" y="18213"/>
                    <a:pt x="13189" y="18213"/>
                  </a:cubicBezTo>
                  <a:cubicBezTo>
                    <a:pt x="10313" y="18213"/>
                    <a:pt x="8231" y="17618"/>
                    <a:pt x="6942" y="16130"/>
                  </a:cubicBezTo>
                  <a:cubicBezTo>
                    <a:pt x="6843" y="16064"/>
                    <a:pt x="6777" y="15965"/>
                    <a:pt x="6777" y="15965"/>
                  </a:cubicBezTo>
                  <a:lnTo>
                    <a:pt x="6611" y="16130"/>
                  </a:lnTo>
                  <a:lnTo>
                    <a:pt x="6611" y="27005"/>
                  </a:lnTo>
                  <a:cubicBezTo>
                    <a:pt x="8991" y="28294"/>
                    <a:pt x="14082" y="30607"/>
                    <a:pt x="19833" y="30607"/>
                  </a:cubicBezTo>
                  <a:cubicBezTo>
                    <a:pt x="25584" y="30607"/>
                    <a:pt x="30675" y="28294"/>
                    <a:pt x="33054" y="27005"/>
                  </a:cubicBezTo>
                  <a:lnTo>
                    <a:pt x="33054" y="16130"/>
                  </a:lnTo>
                  <a:lnTo>
                    <a:pt x="32889" y="15965"/>
                  </a:lnTo>
                  <a:cubicBezTo>
                    <a:pt x="32889" y="15965"/>
                    <a:pt x="32856" y="16031"/>
                    <a:pt x="32757" y="16130"/>
                  </a:cubicBezTo>
                  <a:cubicBezTo>
                    <a:pt x="31435" y="17618"/>
                    <a:pt x="29352" y="18213"/>
                    <a:pt x="26510" y="18213"/>
                  </a:cubicBezTo>
                  <a:cubicBezTo>
                    <a:pt x="23865" y="18213"/>
                    <a:pt x="21981" y="17320"/>
                    <a:pt x="20725" y="15734"/>
                  </a:cubicBezTo>
                  <a:cubicBezTo>
                    <a:pt x="20494" y="15469"/>
                    <a:pt x="20296" y="15205"/>
                    <a:pt x="20130" y="149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5"/>
            <p:cNvSpPr/>
            <p:nvPr/>
          </p:nvSpPr>
          <p:spPr>
            <a:xfrm>
              <a:off x="1456975" y="2468700"/>
              <a:ext cx="653650" cy="679250"/>
            </a:xfrm>
            <a:custGeom>
              <a:avLst/>
              <a:gdLst/>
              <a:ahLst/>
              <a:cxnLst/>
              <a:rect l="l" t="t" r="r" b="b"/>
              <a:pathLst>
                <a:path w="26146" h="27170" extrusionOk="0">
                  <a:moveTo>
                    <a:pt x="13387" y="0"/>
                  </a:moveTo>
                  <a:cubicBezTo>
                    <a:pt x="11371" y="0"/>
                    <a:pt x="9520" y="298"/>
                    <a:pt x="7867" y="926"/>
                  </a:cubicBezTo>
                  <a:cubicBezTo>
                    <a:pt x="6248" y="1521"/>
                    <a:pt x="4859" y="2413"/>
                    <a:pt x="3669" y="3570"/>
                  </a:cubicBezTo>
                  <a:cubicBezTo>
                    <a:pt x="2512" y="4727"/>
                    <a:pt x="1587" y="6148"/>
                    <a:pt x="926" y="7834"/>
                  </a:cubicBezTo>
                  <a:cubicBezTo>
                    <a:pt x="298" y="9486"/>
                    <a:pt x="0" y="11403"/>
                    <a:pt x="0" y="13585"/>
                  </a:cubicBezTo>
                  <a:cubicBezTo>
                    <a:pt x="0" y="15601"/>
                    <a:pt x="298" y="17452"/>
                    <a:pt x="860" y="19138"/>
                  </a:cubicBezTo>
                  <a:cubicBezTo>
                    <a:pt x="1455" y="20790"/>
                    <a:pt x="2347" y="22245"/>
                    <a:pt x="3438" y="23468"/>
                  </a:cubicBezTo>
                  <a:cubicBezTo>
                    <a:pt x="4595" y="24658"/>
                    <a:pt x="5983" y="25583"/>
                    <a:pt x="7603" y="26211"/>
                  </a:cubicBezTo>
                  <a:cubicBezTo>
                    <a:pt x="9222" y="26839"/>
                    <a:pt x="11073" y="27170"/>
                    <a:pt x="13123" y="27170"/>
                  </a:cubicBezTo>
                  <a:cubicBezTo>
                    <a:pt x="15073" y="27170"/>
                    <a:pt x="16858" y="26872"/>
                    <a:pt x="18477" y="26343"/>
                  </a:cubicBezTo>
                  <a:cubicBezTo>
                    <a:pt x="20064" y="25781"/>
                    <a:pt x="21419" y="24988"/>
                    <a:pt x="22576" y="23930"/>
                  </a:cubicBezTo>
                  <a:cubicBezTo>
                    <a:pt x="23700" y="22873"/>
                    <a:pt x="24592" y="21650"/>
                    <a:pt x="25187" y="20195"/>
                  </a:cubicBezTo>
                  <a:cubicBezTo>
                    <a:pt x="25815" y="18708"/>
                    <a:pt x="26146" y="17055"/>
                    <a:pt x="26146" y="15238"/>
                  </a:cubicBezTo>
                  <a:lnTo>
                    <a:pt x="26146" y="12692"/>
                  </a:lnTo>
                  <a:lnTo>
                    <a:pt x="13123" y="12692"/>
                  </a:lnTo>
                  <a:lnTo>
                    <a:pt x="13123" y="16725"/>
                  </a:lnTo>
                  <a:lnTo>
                    <a:pt x="20395" y="16725"/>
                  </a:lnTo>
                  <a:cubicBezTo>
                    <a:pt x="20295" y="17716"/>
                    <a:pt x="19998" y="18609"/>
                    <a:pt x="19568" y="19402"/>
                  </a:cubicBezTo>
                  <a:cubicBezTo>
                    <a:pt x="18973" y="20394"/>
                    <a:pt x="18147" y="21154"/>
                    <a:pt x="17056" y="21683"/>
                  </a:cubicBezTo>
                  <a:cubicBezTo>
                    <a:pt x="15965" y="22179"/>
                    <a:pt x="14709" y="22443"/>
                    <a:pt x="13222" y="22443"/>
                  </a:cubicBezTo>
                  <a:cubicBezTo>
                    <a:pt x="12098" y="22443"/>
                    <a:pt x="11073" y="22245"/>
                    <a:pt x="10148" y="21881"/>
                  </a:cubicBezTo>
                  <a:cubicBezTo>
                    <a:pt x="9255" y="21518"/>
                    <a:pt x="8462" y="20956"/>
                    <a:pt x="7801" y="20228"/>
                  </a:cubicBezTo>
                  <a:cubicBezTo>
                    <a:pt x="7140" y="19468"/>
                    <a:pt x="6644" y="18543"/>
                    <a:pt x="6314" y="17419"/>
                  </a:cubicBezTo>
                  <a:cubicBezTo>
                    <a:pt x="5983" y="16295"/>
                    <a:pt x="5818" y="15039"/>
                    <a:pt x="5818" y="13585"/>
                  </a:cubicBezTo>
                  <a:cubicBezTo>
                    <a:pt x="5818" y="11635"/>
                    <a:pt x="6115" y="10015"/>
                    <a:pt x="6710" y="8726"/>
                  </a:cubicBezTo>
                  <a:cubicBezTo>
                    <a:pt x="7338" y="7437"/>
                    <a:pt x="8231" y="6445"/>
                    <a:pt x="9388" y="5817"/>
                  </a:cubicBezTo>
                  <a:cubicBezTo>
                    <a:pt x="10511" y="5156"/>
                    <a:pt x="11834" y="4859"/>
                    <a:pt x="13387" y="4859"/>
                  </a:cubicBezTo>
                  <a:cubicBezTo>
                    <a:pt x="14511" y="4859"/>
                    <a:pt x="15536" y="5024"/>
                    <a:pt x="16428" y="5388"/>
                  </a:cubicBezTo>
                  <a:cubicBezTo>
                    <a:pt x="17321" y="5718"/>
                    <a:pt x="18048" y="6214"/>
                    <a:pt x="18643" y="6875"/>
                  </a:cubicBezTo>
                  <a:cubicBezTo>
                    <a:pt x="19238" y="7536"/>
                    <a:pt x="19634" y="8329"/>
                    <a:pt x="19833" y="9255"/>
                  </a:cubicBezTo>
                  <a:lnTo>
                    <a:pt x="25650" y="9255"/>
                  </a:lnTo>
                  <a:cubicBezTo>
                    <a:pt x="25452" y="7371"/>
                    <a:pt x="24824" y="5751"/>
                    <a:pt x="23766" y="4363"/>
                  </a:cubicBezTo>
                  <a:cubicBezTo>
                    <a:pt x="22741" y="2975"/>
                    <a:pt x="21320" y="1917"/>
                    <a:pt x="19568" y="1157"/>
                  </a:cubicBezTo>
                  <a:cubicBezTo>
                    <a:pt x="17816" y="397"/>
                    <a:pt x="15734" y="0"/>
                    <a:pt x="13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5"/>
            <p:cNvSpPr/>
            <p:nvPr/>
          </p:nvSpPr>
          <p:spPr>
            <a:xfrm>
              <a:off x="2164325" y="2652125"/>
              <a:ext cx="133075" cy="487575"/>
            </a:xfrm>
            <a:custGeom>
              <a:avLst/>
              <a:gdLst/>
              <a:ahLst/>
              <a:cxnLst/>
              <a:rect l="l" t="t" r="r" b="b"/>
              <a:pathLst>
                <a:path w="5323" h="19503" extrusionOk="0">
                  <a:moveTo>
                    <a:pt x="0" y="1"/>
                  </a:moveTo>
                  <a:lnTo>
                    <a:pt x="0" y="19502"/>
                  </a:lnTo>
                  <a:lnTo>
                    <a:pt x="5322" y="19502"/>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5"/>
            <p:cNvSpPr/>
            <p:nvPr/>
          </p:nvSpPr>
          <p:spPr>
            <a:xfrm>
              <a:off x="2164325" y="2476950"/>
              <a:ext cx="133075" cy="113225"/>
            </a:xfrm>
            <a:custGeom>
              <a:avLst/>
              <a:gdLst/>
              <a:ahLst/>
              <a:cxnLst/>
              <a:rect l="l" t="t" r="r" b="b"/>
              <a:pathLst>
                <a:path w="5323" h="4529" extrusionOk="0">
                  <a:moveTo>
                    <a:pt x="0" y="1"/>
                  </a:moveTo>
                  <a:lnTo>
                    <a:pt x="0" y="4529"/>
                  </a:lnTo>
                  <a:lnTo>
                    <a:pt x="5322" y="4529"/>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5"/>
            <p:cNvSpPr/>
            <p:nvPr/>
          </p:nvSpPr>
          <p:spPr>
            <a:xfrm>
              <a:off x="2334550" y="2506700"/>
              <a:ext cx="318175" cy="633000"/>
            </a:xfrm>
            <a:custGeom>
              <a:avLst/>
              <a:gdLst/>
              <a:ahLst/>
              <a:cxnLst/>
              <a:rect l="l" t="t" r="r" b="b"/>
              <a:pathLst>
                <a:path w="12727" h="25320" extrusionOk="0">
                  <a:moveTo>
                    <a:pt x="8793" y="1"/>
                  </a:moveTo>
                  <a:lnTo>
                    <a:pt x="3471" y="529"/>
                  </a:lnTo>
                  <a:lnTo>
                    <a:pt x="3471" y="5818"/>
                  </a:lnTo>
                  <a:lnTo>
                    <a:pt x="0" y="5818"/>
                  </a:lnTo>
                  <a:lnTo>
                    <a:pt x="0" y="10115"/>
                  </a:lnTo>
                  <a:lnTo>
                    <a:pt x="3471" y="10115"/>
                  </a:lnTo>
                  <a:lnTo>
                    <a:pt x="3471" y="20559"/>
                  </a:lnTo>
                  <a:cubicBezTo>
                    <a:pt x="3471" y="21518"/>
                    <a:pt x="3603" y="22377"/>
                    <a:pt x="3868" y="23105"/>
                  </a:cubicBezTo>
                  <a:cubicBezTo>
                    <a:pt x="4165" y="23799"/>
                    <a:pt x="4694" y="24361"/>
                    <a:pt x="5421" y="24724"/>
                  </a:cubicBezTo>
                  <a:cubicBezTo>
                    <a:pt x="6148" y="25121"/>
                    <a:pt x="7140" y="25319"/>
                    <a:pt x="8462" y="25319"/>
                  </a:cubicBezTo>
                  <a:lnTo>
                    <a:pt x="12726" y="25319"/>
                  </a:lnTo>
                  <a:lnTo>
                    <a:pt x="12726" y="20989"/>
                  </a:lnTo>
                  <a:lnTo>
                    <a:pt x="10346" y="20989"/>
                  </a:lnTo>
                  <a:cubicBezTo>
                    <a:pt x="9850" y="20989"/>
                    <a:pt x="9454" y="20890"/>
                    <a:pt x="9189" y="20692"/>
                  </a:cubicBezTo>
                  <a:cubicBezTo>
                    <a:pt x="8925" y="20493"/>
                    <a:pt x="8793" y="20130"/>
                    <a:pt x="8793" y="19535"/>
                  </a:cubicBezTo>
                  <a:lnTo>
                    <a:pt x="8793" y="10115"/>
                  </a:lnTo>
                  <a:lnTo>
                    <a:pt x="12726" y="10115"/>
                  </a:lnTo>
                  <a:lnTo>
                    <a:pt x="12726" y="5818"/>
                  </a:lnTo>
                  <a:lnTo>
                    <a:pt x="8793" y="5818"/>
                  </a:lnTo>
                  <a:lnTo>
                    <a:pt x="87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5"/>
            <p:cNvSpPr/>
            <p:nvPr/>
          </p:nvSpPr>
          <p:spPr>
            <a:xfrm>
              <a:off x="2703925" y="2476950"/>
              <a:ext cx="595825" cy="662750"/>
            </a:xfrm>
            <a:custGeom>
              <a:avLst/>
              <a:gdLst/>
              <a:ahLst/>
              <a:cxnLst/>
              <a:rect l="l" t="t" r="r" b="b"/>
              <a:pathLst>
                <a:path w="23833" h="26510" extrusionOk="0">
                  <a:moveTo>
                    <a:pt x="1" y="1"/>
                  </a:moveTo>
                  <a:lnTo>
                    <a:pt x="1" y="26509"/>
                  </a:lnTo>
                  <a:lnTo>
                    <a:pt x="5686" y="26509"/>
                  </a:lnTo>
                  <a:lnTo>
                    <a:pt x="5686" y="15502"/>
                  </a:lnTo>
                  <a:lnTo>
                    <a:pt x="18147" y="15502"/>
                  </a:lnTo>
                  <a:lnTo>
                    <a:pt x="18147" y="26509"/>
                  </a:lnTo>
                  <a:lnTo>
                    <a:pt x="23832" y="26509"/>
                  </a:lnTo>
                  <a:lnTo>
                    <a:pt x="23832" y="1"/>
                  </a:lnTo>
                  <a:lnTo>
                    <a:pt x="18147" y="1"/>
                  </a:lnTo>
                  <a:lnTo>
                    <a:pt x="18147" y="10644"/>
                  </a:lnTo>
                  <a:lnTo>
                    <a:pt x="5686" y="10644"/>
                  </a:lnTo>
                  <a:lnTo>
                    <a:pt x="5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5"/>
            <p:cNvSpPr/>
            <p:nvPr/>
          </p:nvSpPr>
          <p:spPr>
            <a:xfrm>
              <a:off x="3359225" y="2652125"/>
              <a:ext cx="466075" cy="495825"/>
            </a:xfrm>
            <a:custGeom>
              <a:avLst/>
              <a:gdLst/>
              <a:ahLst/>
              <a:cxnLst/>
              <a:rect l="l" t="t" r="r" b="b"/>
              <a:pathLst>
                <a:path w="18643" h="19833" extrusionOk="0">
                  <a:moveTo>
                    <a:pt x="0" y="1"/>
                  </a:moveTo>
                  <a:lnTo>
                    <a:pt x="0" y="12164"/>
                  </a:lnTo>
                  <a:cubicBezTo>
                    <a:pt x="0" y="13817"/>
                    <a:pt x="232" y="15205"/>
                    <a:pt x="760" y="16362"/>
                  </a:cubicBezTo>
                  <a:cubicBezTo>
                    <a:pt x="1289" y="17519"/>
                    <a:pt x="2083" y="18378"/>
                    <a:pt x="3107" y="18973"/>
                  </a:cubicBezTo>
                  <a:cubicBezTo>
                    <a:pt x="4165" y="19535"/>
                    <a:pt x="5421" y="19833"/>
                    <a:pt x="6941" y="19833"/>
                  </a:cubicBezTo>
                  <a:cubicBezTo>
                    <a:pt x="8330" y="19833"/>
                    <a:pt x="9586" y="19502"/>
                    <a:pt x="10677" y="18841"/>
                  </a:cubicBezTo>
                  <a:cubicBezTo>
                    <a:pt x="11800" y="18180"/>
                    <a:pt x="12594" y="17188"/>
                    <a:pt x="13056" y="15932"/>
                  </a:cubicBezTo>
                  <a:lnTo>
                    <a:pt x="13288" y="15932"/>
                  </a:lnTo>
                  <a:lnTo>
                    <a:pt x="13519" y="19502"/>
                  </a:lnTo>
                  <a:lnTo>
                    <a:pt x="18643" y="19502"/>
                  </a:lnTo>
                  <a:lnTo>
                    <a:pt x="18643" y="1"/>
                  </a:lnTo>
                  <a:lnTo>
                    <a:pt x="13288" y="1"/>
                  </a:lnTo>
                  <a:lnTo>
                    <a:pt x="13288" y="10776"/>
                  </a:lnTo>
                  <a:cubicBezTo>
                    <a:pt x="13288" y="11635"/>
                    <a:pt x="13123" y="12429"/>
                    <a:pt x="12792" y="13156"/>
                  </a:cubicBezTo>
                  <a:cubicBezTo>
                    <a:pt x="12461" y="13850"/>
                    <a:pt x="11966" y="14412"/>
                    <a:pt x="11338" y="14842"/>
                  </a:cubicBezTo>
                  <a:cubicBezTo>
                    <a:pt x="10710" y="15271"/>
                    <a:pt x="9949" y="15503"/>
                    <a:pt x="9057" y="15503"/>
                  </a:cubicBezTo>
                  <a:cubicBezTo>
                    <a:pt x="8164" y="15503"/>
                    <a:pt x="7470" y="15337"/>
                    <a:pt x="6908" y="14974"/>
                  </a:cubicBezTo>
                  <a:cubicBezTo>
                    <a:pt x="6380" y="14577"/>
                    <a:pt x="5983" y="14015"/>
                    <a:pt x="5685" y="13321"/>
                  </a:cubicBezTo>
                  <a:cubicBezTo>
                    <a:pt x="5454" y="12627"/>
                    <a:pt x="5322" y="11768"/>
                    <a:pt x="5322" y="10743"/>
                  </a:cubicBez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5"/>
            <p:cNvSpPr/>
            <p:nvPr/>
          </p:nvSpPr>
          <p:spPr>
            <a:xfrm>
              <a:off x="3889725" y="2476950"/>
              <a:ext cx="490050" cy="671825"/>
            </a:xfrm>
            <a:custGeom>
              <a:avLst/>
              <a:gdLst/>
              <a:ahLst/>
              <a:cxnLst/>
              <a:rect l="l" t="t" r="r" b="b"/>
              <a:pathLst>
                <a:path w="19602" h="26873" extrusionOk="0">
                  <a:moveTo>
                    <a:pt x="11834" y="26873"/>
                  </a:moveTo>
                  <a:cubicBezTo>
                    <a:pt x="10842" y="26873"/>
                    <a:pt x="9917" y="26707"/>
                    <a:pt x="9090" y="26410"/>
                  </a:cubicBezTo>
                  <a:cubicBezTo>
                    <a:pt x="8264" y="26079"/>
                    <a:pt x="7570" y="25650"/>
                    <a:pt x="6942" y="25088"/>
                  </a:cubicBezTo>
                  <a:cubicBezTo>
                    <a:pt x="6380" y="24526"/>
                    <a:pt x="5917" y="23865"/>
                    <a:pt x="5653" y="23138"/>
                  </a:cubicBezTo>
                  <a:lnTo>
                    <a:pt x="5355" y="23138"/>
                  </a:lnTo>
                  <a:lnTo>
                    <a:pt x="5124" y="26509"/>
                  </a:lnTo>
                  <a:lnTo>
                    <a:pt x="1" y="26509"/>
                  </a:lnTo>
                  <a:lnTo>
                    <a:pt x="1" y="1"/>
                  </a:lnTo>
                  <a:lnTo>
                    <a:pt x="5355" y="1"/>
                  </a:lnTo>
                  <a:lnTo>
                    <a:pt x="5355" y="10412"/>
                  </a:lnTo>
                  <a:lnTo>
                    <a:pt x="5653" y="10412"/>
                  </a:lnTo>
                  <a:cubicBezTo>
                    <a:pt x="6083" y="9288"/>
                    <a:pt x="6843" y="8396"/>
                    <a:pt x="7934" y="7702"/>
                  </a:cubicBezTo>
                  <a:cubicBezTo>
                    <a:pt x="9024" y="7008"/>
                    <a:pt x="10313" y="6644"/>
                    <a:pt x="11834" y="6644"/>
                  </a:cubicBezTo>
                  <a:cubicBezTo>
                    <a:pt x="12991" y="6644"/>
                    <a:pt x="14049" y="6876"/>
                    <a:pt x="14974" y="7305"/>
                  </a:cubicBezTo>
                  <a:cubicBezTo>
                    <a:pt x="15966" y="7735"/>
                    <a:pt x="16792" y="8363"/>
                    <a:pt x="17453" y="9189"/>
                  </a:cubicBezTo>
                  <a:cubicBezTo>
                    <a:pt x="18147" y="10049"/>
                    <a:pt x="18676" y="11106"/>
                    <a:pt x="19040" y="12362"/>
                  </a:cubicBezTo>
                  <a:cubicBezTo>
                    <a:pt x="19403" y="13618"/>
                    <a:pt x="19602" y="15106"/>
                    <a:pt x="19602" y="16758"/>
                  </a:cubicBezTo>
                  <a:cubicBezTo>
                    <a:pt x="19602" y="19006"/>
                    <a:pt x="19271" y="20857"/>
                    <a:pt x="18610" y="22377"/>
                  </a:cubicBezTo>
                  <a:cubicBezTo>
                    <a:pt x="17982" y="23865"/>
                    <a:pt x="17090" y="24989"/>
                    <a:pt x="15900" y="25749"/>
                  </a:cubicBezTo>
                  <a:cubicBezTo>
                    <a:pt x="14743" y="26509"/>
                    <a:pt x="13387" y="26873"/>
                    <a:pt x="11834" y="26873"/>
                  </a:cubicBezTo>
                  <a:close/>
                  <a:moveTo>
                    <a:pt x="9785" y="22543"/>
                  </a:moveTo>
                  <a:cubicBezTo>
                    <a:pt x="10644" y="22543"/>
                    <a:pt x="11404" y="22344"/>
                    <a:pt x="12065" y="21915"/>
                  </a:cubicBezTo>
                  <a:cubicBezTo>
                    <a:pt x="12726" y="21485"/>
                    <a:pt x="13222" y="20857"/>
                    <a:pt x="13586" y="19998"/>
                  </a:cubicBezTo>
                  <a:cubicBezTo>
                    <a:pt x="13949" y="19138"/>
                    <a:pt x="14148" y="18081"/>
                    <a:pt x="14148" y="16758"/>
                  </a:cubicBezTo>
                  <a:cubicBezTo>
                    <a:pt x="14148" y="15767"/>
                    <a:pt x="14049" y="14908"/>
                    <a:pt x="13817" y="14180"/>
                  </a:cubicBezTo>
                  <a:cubicBezTo>
                    <a:pt x="13619" y="13453"/>
                    <a:pt x="13321" y="12858"/>
                    <a:pt x="12958" y="12395"/>
                  </a:cubicBezTo>
                  <a:cubicBezTo>
                    <a:pt x="12561" y="11933"/>
                    <a:pt x="12098" y="11569"/>
                    <a:pt x="11570" y="11338"/>
                  </a:cubicBezTo>
                  <a:cubicBezTo>
                    <a:pt x="11041" y="11106"/>
                    <a:pt x="10446" y="10974"/>
                    <a:pt x="9785" y="10974"/>
                  </a:cubicBezTo>
                  <a:cubicBezTo>
                    <a:pt x="8826" y="10974"/>
                    <a:pt x="8000" y="11206"/>
                    <a:pt x="7339" y="11668"/>
                  </a:cubicBezTo>
                  <a:cubicBezTo>
                    <a:pt x="6678" y="12131"/>
                    <a:pt x="6182" y="12726"/>
                    <a:pt x="5851" y="13453"/>
                  </a:cubicBezTo>
                  <a:cubicBezTo>
                    <a:pt x="5554" y="14180"/>
                    <a:pt x="5388" y="14974"/>
                    <a:pt x="5388" y="15833"/>
                  </a:cubicBezTo>
                  <a:lnTo>
                    <a:pt x="5388" y="17717"/>
                  </a:lnTo>
                  <a:cubicBezTo>
                    <a:pt x="5388" y="18543"/>
                    <a:pt x="5554" y="19304"/>
                    <a:pt x="5851" y="20031"/>
                  </a:cubicBezTo>
                  <a:cubicBezTo>
                    <a:pt x="6182" y="20758"/>
                    <a:pt x="6678" y="21386"/>
                    <a:pt x="7339" y="21849"/>
                  </a:cubicBezTo>
                  <a:cubicBezTo>
                    <a:pt x="8000" y="22311"/>
                    <a:pt x="8826" y="22543"/>
                    <a:pt x="9785" y="225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05"/>
            <p:cNvSpPr/>
            <p:nvPr/>
          </p:nvSpPr>
          <p:spPr>
            <a:xfrm>
              <a:off x="4546675" y="2468700"/>
              <a:ext cx="634650" cy="679250"/>
            </a:xfrm>
            <a:custGeom>
              <a:avLst/>
              <a:gdLst/>
              <a:ahLst/>
              <a:cxnLst/>
              <a:rect l="l" t="t" r="r" b="b"/>
              <a:pathLst>
                <a:path w="25386" h="27170" extrusionOk="0">
                  <a:moveTo>
                    <a:pt x="13189" y="0"/>
                  </a:moveTo>
                  <a:cubicBezTo>
                    <a:pt x="11206" y="0"/>
                    <a:pt x="9421" y="331"/>
                    <a:pt x="7801" y="959"/>
                  </a:cubicBezTo>
                  <a:cubicBezTo>
                    <a:pt x="6182" y="1554"/>
                    <a:pt x="4826" y="2446"/>
                    <a:pt x="3636" y="3636"/>
                  </a:cubicBezTo>
                  <a:cubicBezTo>
                    <a:pt x="2479" y="4793"/>
                    <a:pt x="1587" y="6214"/>
                    <a:pt x="959" y="7900"/>
                  </a:cubicBezTo>
                  <a:cubicBezTo>
                    <a:pt x="331" y="9585"/>
                    <a:pt x="0" y="11469"/>
                    <a:pt x="0" y="13585"/>
                  </a:cubicBezTo>
                  <a:cubicBezTo>
                    <a:pt x="0" y="15700"/>
                    <a:pt x="331" y="17617"/>
                    <a:pt x="959" y="19270"/>
                  </a:cubicBezTo>
                  <a:cubicBezTo>
                    <a:pt x="1587" y="20956"/>
                    <a:pt x="2479" y="22377"/>
                    <a:pt x="3636" y="23567"/>
                  </a:cubicBezTo>
                  <a:cubicBezTo>
                    <a:pt x="4826" y="24724"/>
                    <a:pt x="6182" y="25616"/>
                    <a:pt x="7801" y="26244"/>
                  </a:cubicBezTo>
                  <a:cubicBezTo>
                    <a:pt x="9421" y="26872"/>
                    <a:pt x="11206" y="27170"/>
                    <a:pt x="13189" y="27170"/>
                  </a:cubicBezTo>
                  <a:cubicBezTo>
                    <a:pt x="15404" y="27170"/>
                    <a:pt x="17387" y="26773"/>
                    <a:pt x="19139" y="26013"/>
                  </a:cubicBezTo>
                  <a:cubicBezTo>
                    <a:pt x="20890" y="25219"/>
                    <a:pt x="22312" y="24129"/>
                    <a:pt x="23403" y="22741"/>
                  </a:cubicBezTo>
                  <a:cubicBezTo>
                    <a:pt x="24493" y="21319"/>
                    <a:pt x="25187" y="19667"/>
                    <a:pt x="25386" y="17783"/>
                  </a:cubicBezTo>
                  <a:lnTo>
                    <a:pt x="20494" y="17783"/>
                  </a:lnTo>
                  <a:cubicBezTo>
                    <a:pt x="20295" y="18840"/>
                    <a:pt x="19866" y="19766"/>
                    <a:pt x="19172" y="20559"/>
                  </a:cubicBezTo>
                  <a:cubicBezTo>
                    <a:pt x="18511" y="21319"/>
                    <a:pt x="17651" y="21947"/>
                    <a:pt x="16627" y="22377"/>
                  </a:cubicBezTo>
                  <a:cubicBezTo>
                    <a:pt x="15602" y="22807"/>
                    <a:pt x="14478" y="23038"/>
                    <a:pt x="13189" y="23038"/>
                  </a:cubicBezTo>
                  <a:cubicBezTo>
                    <a:pt x="11933" y="23038"/>
                    <a:pt x="10776" y="22840"/>
                    <a:pt x="9751" y="22443"/>
                  </a:cubicBezTo>
                  <a:cubicBezTo>
                    <a:pt x="8760" y="22013"/>
                    <a:pt x="7933" y="21418"/>
                    <a:pt x="7206" y="20625"/>
                  </a:cubicBezTo>
                  <a:cubicBezTo>
                    <a:pt x="6512" y="19832"/>
                    <a:pt x="5950" y="18840"/>
                    <a:pt x="5587" y="17683"/>
                  </a:cubicBezTo>
                  <a:cubicBezTo>
                    <a:pt x="5190" y="16494"/>
                    <a:pt x="4992" y="15105"/>
                    <a:pt x="4992" y="13585"/>
                  </a:cubicBezTo>
                  <a:cubicBezTo>
                    <a:pt x="4992" y="11536"/>
                    <a:pt x="5322" y="9817"/>
                    <a:pt x="5983" y="8396"/>
                  </a:cubicBezTo>
                  <a:cubicBezTo>
                    <a:pt x="6644" y="7007"/>
                    <a:pt x="7603" y="5950"/>
                    <a:pt x="8826" y="5256"/>
                  </a:cubicBezTo>
                  <a:cubicBezTo>
                    <a:pt x="10049" y="4528"/>
                    <a:pt x="11503" y="4165"/>
                    <a:pt x="13189" y="4165"/>
                  </a:cubicBezTo>
                  <a:cubicBezTo>
                    <a:pt x="14478" y="4165"/>
                    <a:pt x="15635" y="4363"/>
                    <a:pt x="16627" y="4793"/>
                  </a:cubicBezTo>
                  <a:cubicBezTo>
                    <a:pt x="17651" y="5256"/>
                    <a:pt x="18478" y="5850"/>
                    <a:pt x="19139" y="6611"/>
                  </a:cubicBezTo>
                  <a:cubicBezTo>
                    <a:pt x="19833" y="7404"/>
                    <a:pt x="20262" y="8296"/>
                    <a:pt x="20494" y="9354"/>
                  </a:cubicBezTo>
                  <a:lnTo>
                    <a:pt x="25386" y="9354"/>
                  </a:lnTo>
                  <a:cubicBezTo>
                    <a:pt x="25121" y="7470"/>
                    <a:pt x="24460" y="5817"/>
                    <a:pt x="23369" y="4429"/>
                  </a:cubicBezTo>
                  <a:cubicBezTo>
                    <a:pt x="22279" y="3041"/>
                    <a:pt x="20890" y="1950"/>
                    <a:pt x="19139" y="1157"/>
                  </a:cubicBezTo>
                  <a:cubicBezTo>
                    <a:pt x="17387" y="397"/>
                    <a:pt x="15404" y="0"/>
                    <a:pt x="13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5"/>
            <p:cNvSpPr/>
            <p:nvPr/>
          </p:nvSpPr>
          <p:spPr>
            <a:xfrm>
              <a:off x="5200325" y="2647175"/>
              <a:ext cx="477650" cy="500775"/>
            </a:xfrm>
            <a:custGeom>
              <a:avLst/>
              <a:gdLst/>
              <a:ahLst/>
              <a:cxnLst/>
              <a:rect l="l" t="t" r="r" b="b"/>
              <a:pathLst>
                <a:path w="19106" h="20031" extrusionOk="0">
                  <a:moveTo>
                    <a:pt x="9586" y="20031"/>
                  </a:moveTo>
                  <a:cubicBezTo>
                    <a:pt x="8131" y="20031"/>
                    <a:pt x="6842" y="19799"/>
                    <a:pt x="5652" y="19370"/>
                  </a:cubicBezTo>
                  <a:cubicBezTo>
                    <a:pt x="4495" y="18907"/>
                    <a:pt x="3471" y="18246"/>
                    <a:pt x="2611" y="17386"/>
                  </a:cubicBezTo>
                  <a:cubicBezTo>
                    <a:pt x="1752" y="16494"/>
                    <a:pt x="1124" y="15436"/>
                    <a:pt x="661" y="14213"/>
                  </a:cubicBezTo>
                  <a:cubicBezTo>
                    <a:pt x="198" y="12990"/>
                    <a:pt x="0" y="11569"/>
                    <a:pt x="0" y="10016"/>
                  </a:cubicBezTo>
                  <a:cubicBezTo>
                    <a:pt x="0" y="8032"/>
                    <a:pt x="364" y="6281"/>
                    <a:pt x="1124" y="4793"/>
                  </a:cubicBezTo>
                  <a:cubicBezTo>
                    <a:pt x="1884" y="3306"/>
                    <a:pt x="3008" y="2116"/>
                    <a:pt x="4429" y="1257"/>
                  </a:cubicBezTo>
                  <a:cubicBezTo>
                    <a:pt x="5851" y="430"/>
                    <a:pt x="7569" y="1"/>
                    <a:pt x="9586" y="1"/>
                  </a:cubicBezTo>
                  <a:cubicBezTo>
                    <a:pt x="11007" y="1"/>
                    <a:pt x="12329" y="232"/>
                    <a:pt x="13486" y="695"/>
                  </a:cubicBezTo>
                  <a:cubicBezTo>
                    <a:pt x="14643" y="1157"/>
                    <a:pt x="15634" y="1818"/>
                    <a:pt x="16461" y="2678"/>
                  </a:cubicBezTo>
                  <a:cubicBezTo>
                    <a:pt x="17320" y="3570"/>
                    <a:pt x="17981" y="4628"/>
                    <a:pt x="18411" y="5851"/>
                  </a:cubicBezTo>
                  <a:cubicBezTo>
                    <a:pt x="18874" y="7074"/>
                    <a:pt x="19105" y="8462"/>
                    <a:pt x="19105" y="10016"/>
                  </a:cubicBezTo>
                  <a:cubicBezTo>
                    <a:pt x="19105" y="11999"/>
                    <a:pt x="18742" y="13718"/>
                    <a:pt x="17948" y="15238"/>
                  </a:cubicBezTo>
                  <a:cubicBezTo>
                    <a:pt x="17188" y="16725"/>
                    <a:pt x="16097" y="17915"/>
                    <a:pt x="14676" y="18742"/>
                  </a:cubicBezTo>
                  <a:cubicBezTo>
                    <a:pt x="13288" y="19601"/>
                    <a:pt x="11569" y="20031"/>
                    <a:pt x="9586" y="20031"/>
                  </a:cubicBezTo>
                  <a:close/>
                  <a:moveTo>
                    <a:pt x="9553" y="16296"/>
                  </a:moveTo>
                  <a:cubicBezTo>
                    <a:pt x="10544" y="16296"/>
                    <a:pt x="11437" y="16064"/>
                    <a:pt x="12164" y="15602"/>
                  </a:cubicBezTo>
                  <a:cubicBezTo>
                    <a:pt x="12924" y="15106"/>
                    <a:pt x="13519" y="14412"/>
                    <a:pt x="13916" y="13486"/>
                  </a:cubicBezTo>
                  <a:cubicBezTo>
                    <a:pt x="14345" y="12528"/>
                    <a:pt x="14544" y="11371"/>
                    <a:pt x="14544" y="10016"/>
                  </a:cubicBezTo>
                  <a:cubicBezTo>
                    <a:pt x="14544" y="9024"/>
                    <a:pt x="14411" y="8099"/>
                    <a:pt x="14180" y="7338"/>
                  </a:cubicBezTo>
                  <a:cubicBezTo>
                    <a:pt x="13949" y="6545"/>
                    <a:pt x="13618" y="5884"/>
                    <a:pt x="13188" y="5355"/>
                  </a:cubicBezTo>
                  <a:cubicBezTo>
                    <a:pt x="12759" y="4793"/>
                    <a:pt x="12230" y="4397"/>
                    <a:pt x="11635" y="4132"/>
                  </a:cubicBezTo>
                  <a:cubicBezTo>
                    <a:pt x="11007" y="3868"/>
                    <a:pt x="10346" y="3736"/>
                    <a:pt x="9586" y="3736"/>
                  </a:cubicBezTo>
                  <a:cubicBezTo>
                    <a:pt x="8594" y="3736"/>
                    <a:pt x="7702" y="3967"/>
                    <a:pt x="6941" y="4463"/>
                  </a:cubicBezTo>
                  <a:cubicBezTo>
                    <a:pt x="6181" y="4925"/>
                    <a:pt x="5619" y="5620"/>
                    <a:pt x="5189" y="6578"/>
                  </a:cubicBezTo>
                  <a:cubicBezTo>
                    <a:pt x="4793" y="7504"/>
                    <a:pt x="4561" y="8660"/>
                    <a:pt x="4561" y="10016"/>
                  </a:cubicBezTo>
                  <a:cubicBezTo>
                    <a:pt x="4561" y="11040"/>
                    <a:pt x="4694" y="11966"/>
                    <a:pt x="4892" y="12759"/>
                  </a:cubicBezTo>
                  <a:cubicBezTo>
                    <a:pt x="5156" y="13519"/>
                    <a:pt x="5487" y="14180"/>
                    <a:pt x="5917" y="14709"/>
                  </a:cubicBezTo>
                  <a:cubicBezTo>
                    <a:pt x="6346" y="15238"/>
                    <a:pt x="6875" y="15602"/>
                    <a:pt x="7470" y="15899"/>
                  </a:cubicBezTo>
                  <a:cubicBezTo>
                    <a:pt x="8098" y="16163"/>
                    <a:pt x="8792"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5"/>
            <p:cNvSpPr/>
            <p:nvPr/>
          </p:nvSpPr>
          <p:spPr>
            <a:xfrm>
              <a:off x="5715125" y="2647175"/>
              <a:ext cx="476000" cy="644550"/>
            </a:xfrm>
            <a:custGeom>
              <a:avLst/>
              <a:gdLst/>
              <a:ahLst/>
              <a:cxnLst/>
              <a:rect l="l" t="t" r="r" b="b"/>
              <a:pathLst>
                <a:path w="19040" h="25782" extrusionOk="0">
                  <a:moveTo>
                    <a:pt x="34" y="364"/>
                  </a:moveTo>
                  <a:lnTo>
                    <a:pt x="1" y="25782"/>
                  </a:lnTo>
                  <a:lnTo>
                    <a:pt x="4562" y="25782"/>
                  </a:lnTo>
                  <a:lnTo>
                    <a:pt x="4562" y="16130"/>
                  </a:lnTo>
                  <a:lnTo>
                    <a:pt x="4859" y="16130"/>
                  </a:lnTo>
                  <a:cubicBezTo>
                    <a:pt x="5157" y="16924"/>
                    <a:pt x="5620" y="17618"/>
                    <a:pt x="6182" y="18213"/>
                  </a:cubicBezTo>
                  <a:cubicBezTo>
                    <a:pt x="6810" y="18808"/>
                    <a:pt x="7537" y="19237"/>
                    <a:pt x="8363" y="19601"/>
                  </a:cubicBezTo>
                  <a:cubicBezTo>
                    <a:pt x="9223" y="19898"/>
                    <a:pt x="10148" y="20064"/>
                    <a:pt x="11206" y="20064"/>
                  </a:cubicBezTo>
                  <a:cubicBezTo>
                    <a:pt x="12759" y="20064"/>
                    <a:pt x="14114" y="19700"/>
                    <a:pt x="15271" y="18940"/>
                  </a:cubicBezTo>
                  <a:cubicBezTo>
                    <a:pt x="16461" y="18147"/>
                    <a:pt x="17387" y="17023"/>
                    <a:pt x="18048" y="15568"/>
                  </a:cubicBezTo>
                  <a:cubicBezTo>
                    <a:pt x="18709" y="14048"/>
                    <a:pt x="19039" y="12197"/>
                    <a:pt x="19039" y="10016"/>
                  </a:cubicBezTo>
                  <a:cubicBezTo>
                    <a:pt x="19039" y="8396"/>
                    <a:pt x="18841" y="6942"/>
                    <a:pt x="18445" y="5719"/>
                  </a:cubicBezTo>
                  <a:cubicBezTo>
                    <a:pt x="18081" y="4430"/>
                    <a:pt x="17552" y="3372"/>
                    <a:pt x="16858" y="2546"/>
                  </a:cubicBezTo>
                  <a:cubicBezTo>
                    <a:pt x="16164" y="1686"/>
                    <a:pt x="15337" y="1058"/>
                    <a:pt x="14379" y="662"/>
                  </a:cubicBezTo>
                  <a:cubicBezTo>
                    <a:pt x="13420" y="199"/>
                    <a:pt x="12363" y="1"/>
                    <a:pt x="11206" y="1"/>
                  </a:cubicBezTo>
                  <a:cubicBezTo>
                    <a:pt x="9619" y="1"/>
                    <a:pt x="8297" y="364"/>
                    <a:pt x="7173" y="1091"/>
                  </a:cubicBezTo>
                  <a:cubicBezTo>
                    <a:pt x="6082" y="1818"/>
                    <a:pt x="5289" y="2744"/>
                    <a:pt x="4859" y="3934"/>
                  </a:cubicBezTo>
                  <a:lnTo>
                    <a:pt x="4562" y="3934"/>
                  </a:lnTo>
                  <a:lnTo>
                    <a:pt x="4397" y="364"/>
                  </a:lnTo>
                  <a:close/>
                  <a:moveTo>
                    <a:pt x="12065" y="15668"/>
                  </a:moveTo>
                  <a:cubicBezTo>
                    <a:pt x="11338" y="16130"/>
                    <a:pt x="10512" y="16362"/>
                    <a:pt x="9520" y="16362"/>
                  </a:cubicBezTo>
                  <a:cubicBezTo>
                    <a:pt x="8694" y="16362"/>
                    <a:pt x="7966" y="16196"/>
                    <a:pt x="7338" y="15932"/>
                  </a:cubicBezTo>
                  <a:cubicBezTo>
                    <a:pt x="6743" y="15602"/>
                    <a:pt x="6248" y="15205"/>
                    <a:pt x="5818" y="14709"/>
                  </a:cubicBezTo>
                  <a:cubicBezTo>
                    <a:pt x="5421" y="14213"/>
                    <a:pt x="5124" y="13651"/>
                    <a:pt x="4926" y="13023"/>
                  </a:cubicBezTo>
                  <a:cubicBezTo>
                    <a:pt x="4727" y="12395"/>
                    <a:pt x="4628" y="11734"/>
                    <a:pt x="4628" y="11040"/>
                  </a:cubicBezTo>
                  <a:lnTo>
                    <a:pt x="4628" y="9024"/>
                  </a:lnTo>
                  <a:cubicBezTo>
                    <a:pt x="4628" y="8099"/>
                    <a:pt x="4793" y="7239"/>
                    <a:pt x="5157" y="6446"/>
                  </a:cubicBezTo>
                  <a:cubicBezTo>
                    <a:pt x="5520" y="5620"/>
                    <a:pt x="6082" y="4992"/>
                    <a:pt x="6810" y="4463"/>
                  </a:cubicBezTo>
                  <a:cubicBezTo>
                    <a:pt x="7537" y="3967"/>
                    <a:pt x="8429" y="3702"/>
                    <a:pt x="9520" y="3702"/>
                  </a:cubicBezTo>
                  <a:cubicBezTo>
                    <a:pt x="10512" y="3702"/>
                    <a:pt x="11338" y="3934"/>
                    <a:pt x="12065" y="4397"/>
                  </a:cubicBezTo>
                  <a:cubicBezTo>
                    <a:pt x="12792" y="4859"/>
                    <a:pt x="13354" y="5553"/>
                    <a:pt x="13751" y="6512"/>
                  </a:cubicBezTo>
                  <a:cubicBezTo>
                    <a:pt x="14148" y="7437"/>
                    <a:pt x="14379" y="8594"/>
                    <a:pt x="14379" y="10016"/>
                  </a:cubicBezTo>
                  <a:cubicBezTo>
                    <a:pt x="14379" y="11437"/>
                    <a:pt x="14148" y="12627"/>
                    <a:pt x="13751" y="13552"/>
                  </a:cubicBezTo>
                  <a:cubicBezTo>
                    <a:pt x="13354" y="14478"/>
                    <a:pt x="12792" y="15172"/>
                    <a:pt x="12065" y="156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05"/>
            <p:cNvSpPr/>
            <p:nvPr/>
          </p:nvSpPr>
          <p:spPr>
            <a:xfrm>
              <a:off x="6236550" y="2656275"/>
              <a:ext cx="113225" cy="483425"/>
            </a:xfrm>
            <a:custGeom>
              <a:avLst/>
              <a:gdLst/>
              <a:ahLst/>
              <a:cxnLst/>
              <a:rect l="l" t="t" r="r" b="b"/>
              <a:pathLst>
                <a:path w="4529" h="19337" extrusionOk="0">
                  <a:moveTo>
                    <a:pt x="0" y="0"/>
                  </a:moveTo>
                  <a:lnTo>
                    <a:pt x="0" y="19336"/>
                  </a:lnTo>
                  <a:lnTo>
                    <a:pt x="4529" y="19336"/>
                  </a:lnTo>
                  <a:lnTo>
                    <a:pt x="45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05"/>
            <p:cNvSpPr/>
            <p:nvPr/>
          </p:nvSpPr>
          <p:spPr>
            <a:xfrm>
              <a:off x="6236550" y="2476950"/>
              <a:ext cx="113225" cy="110750"/>
            </a:xfrm>
            <a:custGeom>
              <a:avLst/>
              <a:gdLst/>
              <a:ahLst/>
              <a:cxnLst/>
              <a:rect l="l" t="t" r="r" b="b"/>
              <a:pathLst>
                <a:path w="4529" h="4430" extrusionOk="0">
                  <a:moveTo>
                    <a:pt x="0" y="1"/>
                  </a:moveTo>
                  <a:lnTo>
                    <a:pt x="0" y="4430"/>
                  </a:lnTo>
                  <a:lnTo>
                    <a:pt x="4529" y="4430"/>
                  </a:lnTo>
                  <a:lnTo>
                    <a:pt x="45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5"/>
            <p:cNvSpPr/>
            <p:nvPr/>
          </p:nvSpPr>
          <p:spPr>
            <a:xfrm>
              <a:off x="6408425" y="2476950"/>
              <a:ext cx="114075" cy="662750"/>
            </a:xfrm>
            <a:custGeom>
              <a:avLst/>
              <a:gdLst/>
              <a:ahLst/>
              <a:cxnLst/>
              <a:rect l="l" t="t" r="r" b="b"/>
              <a:pathLst>
                <a:path w="4563" h="26510" extrusionOk="0">
                  <a:moveTo>
                    <a:pt x="1" y="1"/>
                  </a:moveTo>
                  <a:lnTo>
                    <a:pt x="1" y="26509"/>
                  </a:lnTo>
                  <a:lnTo>
                    <a:pt x="4562" y="26509"/>
                  </a:lnTo>
                  <a:lnTo>
                    <a:pt x="4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5"/>
            <p:cNvSpPr/>
            <p:nvPr/>
          </p:nvSpPr>
          <p:spPr>
            <a:xfrm>
              <a:off x="6560475" y="2647175"/>
              <a:ext cx="477650" cy="500775"/>
            </a:xfrm>
            <a:custGeom>
              <a:avLst/>
              <a:gdLst/>
              <a:ahLst/>
              <a:cxnLst/>
              <a:rect l="l" t="t" r="r" b="b"/>
              <a:pathLst>
                <a:path w="19106" h="20031" extrusionOk="0">
                  <a:moveTo>
                    <a:pt x="9586" y="20031"/>
                  </a:moveTo>
                  <a:cubicBezTo>
                    <a:pt x="8132" y="20031"/>
                    <a:pt x="6843" y="19799"/>
                    <a:pt x="5653" y="19370"/>
                  </a:cubicBezTo>
                  <a:cubicBezTo>
                    <a:pt x="4496" y="18907"/>
                    <a:pt x="3471" y="18246"/>
                    <a:pt x="2612" y="17386"/>
                  </a:cubicBezTo>
                  <a:cubicBezTo>
                    <a:pt x="1752" y="16494"/>
                    <a:pt x="1091" y="15436"/>
                    <a:pt x="662" y="14213"/>
                  </a:cubicBezTo>
                  <a:cubicBezTo>
                    <a:pt x="199" y="12990"/>
                    <a:pt x="1" y="11569"/>
                    <a:pt x="1" y="10016"/>
                  </a:cubicBezTo>
                  <a:cubicBezTo>
                    <a:pt x="1" y="8032"/>
                    <a:pt x="364" y="6281"/>
                    <a:pt x="1124" y="4793"/>
                  </a:cubicBezTo>
                  <a:cubicBezTo>
                    <a:pt x="1885" y="3306"/>
                    <a:pt x="3008" y="2116"/>
                    <a:pt x="4430" y="1257"/>
                  </a:cubicBezTo>
                  <a:cubicBezTo>
                    <a:pt x="5851" y="430"/>
                    <a:pt x="7570" y="1"/>
                    <a:pt x="9586" y="1"/>
                  </a:cubicBezTo>
                  <a:cubicBezTo>
                    <a:pt x="11007" y="1"/>
                    <a:pt x="12330" y="232"/>
                    <a:pt x="13486" y="695"/>
                  </a:cubicBezTo>
                  <a:cubicBezTo>
                    <a:pt x="14643" y="1157"/>
                    <a:pt x="15635" y="1818"/>
                    <a:pt x="16461" y="2678"/>
                  </a:cubicBezTo>
                  <a:cubicBezTo>
                    <a:pt x="17321" y="3570"/>
                    <a:pt x="17982" y="4628"/>
                    <a:pt x="18412" y="5851"/>
                  </a:cubicBezTo>
                  <a:cubicBezTo>
                    <a:pt x="18874" y="7074"/>
                    <a:pt x="19106" y="8462"/>
                    <a:pt x="19106" y="10016"/>
                  </a:cubicBezTo>
                  <a:cubicBezTo>
                    <a:pt x="19106" y="11999"/>
                    <a:pt x="18742" y="13718"/>
                    <a:pt x="17949" y="15238"/>
                  </a:cubicBezTo>
                  <a:cubicBezTo>
                    <a:pt x="17189" y="16725"/>
                    <a:pt x="16098" y="17915"/>
                    <a:pt x="14676" y="18742"/>
                  </a:cubicBezTo>
                  <a:cubicBezTo>
                    <a:pt x="13288" y="19601"/>
                    <a:pt x="11569" y="20031"/>
                    <a:pt x="9586" y="20031"/>
                  </a:cubicBezTo>
                  <a:close/>
                  <a:moveTo>
                    <a:pt x="9553" y="16296"/>
                  </a:moveTo>
                  <a:cubicBezTo>
                    <a:pt x="10545" y="16296"/>
                    <a:pt x="11437" y="16064"/>
                    <a:pt x="12164" y="15602"/>
                  </a:cubicBezTo>
                  <a:cubicBezTo>
                    <a:pt x="12925" y="15106"/>
                    <a:pt x="13520" y="14412"/>
                    <a:pt x="13916" y="13486"/>
                  </a:cubicBezTo>
                  <a:cubicBezTo>
                    <a:pt x="14346" y="12528"/>
                    <a:pt x="14544" y="11371"/>
                    <a:pt x="14544" y="10016"/>
                  </a:cubicBezTo>
                  <a:cubicBezTo>
                    <a:pt x="14544" y="9024"/>
                    <a:pt x="14412" y="8099"/>
                    <a:pt x="14181" y="7338"/>
                  </a:cubicBezTo>
                  <a:cubicBezTo>
                    <a:pt x="13949" y="6545"/>
                    <a:pt x="13619" y="5884"/>
                    <a:pt x="13189" y="5355"/>
                  </a:cubicBezTo>
                  <a:cubicBezTo>
                    <a:pt x="12759" y="4793"/>
                    <a:pt x="12230" y="4397"/>
                    <a:pt x="11635" y="4132"/>
                  </a:cubicBezTo>
                  <a:cubicBezTo>
                    <a:pt x="11007" y="3868"/>
                    <a:pt x="10346" y="3736"/>
                    <a:pt x="9586" y="3736"/>
                  </a:cubicBezTo>
                  <a:cubicBezTo>
                    <a:pt x="8595" y="3736"/>
                    <a:pt x="7702" y="3967"/>
                    <a:pt x="6942" y="4463"/>
                  </a:cubicBezTo>
                  <a:cubicBezTo>
                    <a:pt x="6182" y="4925"/>
                    <a:pt x="5620" y="5620"/>
                    <a:pt x="5190" y="6578"/>
                  </a:cubicBezTo>
                  <a:cubicBezTo>
                    <a:pt x="4793" y="7504"/>
                    <a:pt x="4562" y="8660"/>
                    <a:pt x="4562" y="10016"/>
                  </a:cubicBezTo>
                  <a:cubicBezTo>
                    <a:pt x="4562" y="11040"/>
                    <a:pt x="4694" y="11966"/>
                    <a:pt x="4893" y="12759"/>
                  </a:cubicBezTo>
                  <a:cubicBezTo>
                    <a:pt x="5157" y="13519"/>
                    <a:pt x="5487" y="14180"/>
                    <a:pt x="5917" y="14709"/>
                  </a:cubicBezTo>
                  <a:cubicBezTo>
                    <a:pt x="6347" y="15238"/>
                    <a:pt x="6876" y="15602"/>
                    <a:pt x="7471" y="15899"/>
                  </a:cubicBezTo>
                  <a:cubicBezTo>
                    <a:pt x="8099" y="16163"/>
                    <a:pt x="8793"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5"/>
            <p:cNvSpPr/>
            <p:nvPr/>
          </p:nvSpPr>
          <p:spPr>
            <a:xfrm>
              <a:off x="7030675" y="2508350"/>
              <a:ext cx="304925" cy="631350"/>
            </a:xfrm>
            <a:custGeom>
              <a:avLst/>
              <a:gdLst/>
              <a:ahLst/>
              <a:cxnLst/>
              <a:rect l="l" t="t" r="r" b="b"/>
              <a:pathLst>
                <a:path w="12197" h="25254" extrusionOk="0">
                  <a:moveTo>
                    <a:pt x="8065" y="1"/>
                  </a:moveTo>
                  <a:lnTo>
                    <a:pt x="3570" y="463"/>
                  </a:lnTo>
                  <a:lnTo>
                    <a:pt x="3570" y="5917"/>
                  </a:lnTo>
                  <a:lnTo>
                    <a:pt x="0" y="5917"/>
                  </a:lnTo>
                  <a:lnTo>
                    <a:pt x="0" y="9586"/>
                  </a:lnTo>
                  <a:lnTo>
                    <a:pt x="3570" y="9586"/>
                  </a:lnTo>
                  <a:lnTo>
                    <a:pt x="3570" y="20857"/>
                  </a:lnTo>
                  <a:cubicBezTo>
                    <a:pt x="3570" y="21783"/>
                    <a:pt x="3702" y="22576"/>
                    <a:pt x="3967" y="23204"/>
                  </a:cubicBezTo>
                  <a:cubicBezTo>
                    <a:pt x="4231" y="23865"/>
                    <a:pt x="4694" y="24394"/>
                    <a:pt x="5355" y="24757"/>
                  </a:cubicBezTo>
                  <a:cubicBezTo>
                    <a:pt x="6049" y="25088"/>
                    <a:pt x="6975" y="25253"/>
                    <a:pt x="8164" y="25253"/>
                  </a:cubicBezTo>
                  <a:lnTo>
                    <a:pt x="12197" y="25253"/>
                  </a:lnTo>
                  <a:lnTo>
                    <a:pt x="12197" y="21551"/>
                  </a:lnTo>
                  <a:lnTo>
                    <a:pt x="9718" y="21551"/>
                  </a:lnTo>
                  <a:cubicBezTo>
                    <a:pt x="9156" y="21551"/>
                    <a:pt x="8759" y="21452"/>
                    <a:pt x="8495" y="21254"/>
                  </a:cubicBezTo>
                  <a:cubicBezTo>
                    <a:pt x="8231" y="21022"/>
                    <a:pt x="8065" y="20626"/>
                    <a:pt x="8065" y="20031"/>
                  </a:cubicBezTo>
                  <a:lnTo>
                    <a:pt x="8065" y="9586"/>
                  </a:lnTo>
                  <a:lnTo>
                    <a:pt x="12197" y="9586"/>
                  </a:lnTo>
                  <a:lnTo>
                    <a:pt x="12197" y="5917"/>
                  </a:lnTo>
                  <a:lnTo>
                    <a:pt x="8065" y="5917"/>
                  </a:lnTo>
                  <a:lnTo>
                    <a:pt x="8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105"/>
          <p:cNvSpPr/>
          <p:nvPr/>
        </p:nvSpPr>
        <p:spPr>
          <a:xfrm>
            <a:off x="404850" y="4395350"/>
            <a:ext cx="350699" cy="34345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465" name="Google Shape;465;p105"/>
          <p:cNvPicPr preferRelativeResize="0"/>
          <p:nvPr/>
        </p:nvPicPr>
        <p:blipFill rotWithShape="1">
          <a:blip r:embed="rId3">
            <a:alphaModFix/>
          </a:blip>
          <a:srcRect l="-6734" b="-2870"/>
          <a:stretch/>
        </p:blipFill>
        <p:spPr>
          <a:xfrm rot="1871242" flipH="1">
            <a:off x="6830967" y="2484048"/>
            <a:ext cx="4008292" cy="3357382"/>
          </a:xfrm>
          <a:prstGeom prst="rect">
            <a:avLst/>
          </a:prstGeom>
          <a:noFill/>
          <a:ln>
            <a:noFill/>
          </a:ln>
        </p:spPr>
      </p:pic>
      <p:sp>
        <p:nvSpPr>
          <p:cNvPr id="466" name="Google Shape;466;p105"/>
          <p:cNvSpPr txBox="1">
            <a:spLocks noGrp="1"/>
          </p:cNvSpPr>
          <p:nvPr>
            <p:ph type="title" idx="2"/>
          </p:nvPr>
        </p:nvSpPr>
        <p:spPr>
          <a:xfrm>
            <a:off x="872725" y="4425961"/>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67" name="Google Shape;467;p105"/>
          <p:cNvSpPr txBox="1">
            <a:spLocks noGrp="1"/>
          </p:cNvSpPr>
          <p:nvPr>
            <p:ph type="title" idx="3"/>
          </p:nvPr>
        </p:nvSpPr>
        <p:spPr>
          <a:xfrm>
            <a:off x="872725" y="4587835"/>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800"/>
              <a:buFont typeface="Roboto Mono"/>
              <a:buNone/>
              <a:defRPr sz="800">
                <a:solidFill>
                  <a:schemeClr val="lt2"/>
                </a:solidFill>
                <a:latin typeface="Roboto Mono"/>
                <a:ea typeface="Roboto Mono"/>
                <a:cs typeface="Roboto Mono"/>
                <a:sym typeface="Roboto Mono"/>
              </a:defRPr>
            </a:lvl1pPr>
            <a:lvl2pPr lvl="1" rtl="0">
              <a:spcBef>
                <a:spcPts val="0"/>
              </a:spcBef>
              <a:spcAft>
                <a:spcPts val="0"/>
              </a:spcAft>
              <a:buClr>
                <a:schemeClr val="lt2"/>
              </a:buClr>
              <a:buSzPts val="800"/>
              <a:buNone/>
              <a:defRPr sz="800">
                <a:solidFill>
                  <a:schemeClr val="lt2"/>
                </a:solidFill>
              </a:defRPr>
            </a:lvl2pPr>
            <a:lvl3pPr lvl="2" rtl="0">
              <a:spcBef>
                <a:spcPts val="0"/>
              </a:spcBef>
              <a:spcAft>
                <a:spcPts val="0"/>
              </a:spcAft>
              <a:buClr>
                <a:schemeClr val="lt2"/>
              </a:buClr>
              <a:buSzPts val="800"/>
              <a:buNone/>
              <a:defRPr sz="800">
                <a:solidFill>
                  <a:schemeClr val="lt2"/>
                </a:solidFill>
              </a:defRPr>
            </a:lvl3pPr>
            <a:lvl4pPr lvl="3" rtl="0">
              <a:spcBef>
                <a:spcPts val="0"/>
              </a:spcBef>
              <a:spcAft>
                <a:spcPts val="0"/>
              </a:spcAft>
              <a:buClr>
                <a:schemeClr val="lt2"/>
              </a:buClr>
              <a:buSzPts val="800"/>
              <a:buNone/>
              <a:defRPr sz="800">
                <a:solidFill>
                  <a:schemeClr val="lt2"/>
                </a:solidFill>
              </a:defRPr>
            </a:lvl4pPr>
            <a:lvl5pPr lvl="4" rtl="0">
              <a:spcBef>
                <a:spcPts val="0"/>
              </a:spcBef>
              <a:spcAft>
                <a:spcPts val="0"/>
              </a:spcAft>
              <a:buClr>
                <a:schemeClr val="lt2"/>
              </a:buClr>
              <a:buSzPts val="800"/>
              <a:buNone/>
              <a:defRPr sz="800">
                <a:solidFill>
                  <a:schemeClr val="lt2"/>
                </a:solidFill>
              </a:defRPr>
            </a:lvl5pPr>
            <a:lvl6pPr lvl="5" rtl="0">
              <a:spcBef>
                <a:spcPts val="0"/>
              </a:spcBef>
              <a:spcAft>
                <a:spcPts val="0"/>
              </a:spcAft>
              <a:buClr>
                <a:schemeClr val="lt2"/>
              </a:buClr>
              <a:buSzPts val="800"/>
              <a:buNone/>
              <a:defRPr sz="800">
                <a:solidFill>
                  <a:schemeClr val="lt2"/>
                </a:solidFill>
              </a:defRPr>
            </a:lvl6pPr>
            <a:lvl7pPr lvl="6" rtl="0">
              <a:spcBef>
                <a:spcPts val="0"/>
              </a:spcBef>
              <a:spcAft>
                <a:spcPts val="0"/>
              </a:spcAft>
              <a:buClr>
                <a:schemeClr val="lt2"/>
              </a:buClr>
              <a:buSzPts val="800"/>
              <a:buNone/>
              <a:defRPr sz="800">
                <a:solidFill>
                  <a:schemeClr val="lt2"/>
                </a:solidFill>
              </a:defRPr>
            </a:lvl7pPr>
            <a:lvl8pPr lvl="7" rtl="0">
              <a:spcBef>
                <a:spcPts val="0"/>
              </a:spcBef>
              <a:spcAft>
                <a:spcPts val="0"/>
              </a:spcAft>
              <a:buClr>
                <a:schemeClr val="lt2"/>
              </a:buClr>
              <a:buSzPts val="800"/>
              <a:buNone/>
              <a:defRPr sz="800">
                <a:solidFill>
                  <a:schemeClr val="lt2"/>
                </a:solidFill>
              </a:defRPr>
            </a:lvl8pPr>
            <a:lvl9pPr lvl="8" rtl="0">
              <a:spcBef>
                <a:spcPts val="0"/>
              </a:spcBef>
              <a:spcAft>
                <a:spcPts val="0"/>
              </a:spcAft>
              <a:buClr>
                <a:schemeClr val="lt2"/>
              </a:buClr>
              <a:buSzPts val="800"/>
              <a:buNone/>
              <a:defRPr sz="800">
                <a:solidFill>
                  <a:schemeClr val="lt2"/>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Dark">
  <p:cSld name="1_Blank-Dark">
    <p:bg>
      <p:bgPr>
        <a:solidFill>
          <a:schemeClr val="dk1"/>
        </a:solidFill>
        <a:effectLst/>
      </p:bgPr>
    </p:bg>
    <p:spTree>
      <p:nvGrpSpPr>
        <p:cNvPr id="1" name="Shape 493"/>
        <p:cNvGrpSpPr/>
        <p:nvPr/>
      </p:nvGrpSpPr>
      <p:grpSpPr>
        <a:xfrm>
          <a:off x="0" y="0"/>
          <a:ext cx="0" cy="0"/>
          <a:chOff x="0" y="0"/>
          <a:chExt cx="0" cy="0"/>
        </a:xfrm>
      </p:grpSpPr>
      <p:sp>
        <p:nvSpPr>
          <p:cNvPr id="494" name="Google Shape;494;p10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95" name="Google Shape;495;p107"/>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Appendix Divisor-Light">
  <p:cSld name="1_Appendix Divisor-Light">
    <p:spTree>
      <p:nvGrpSpPr>
        <p:cNvPr id="1" name="Shape 501"/>
        <p:cNvGrpSpPr/>
        <p:nvPr/>
      </p:nvGrpSpPr>
      <p:grpSpPr>
        <a:xfrm>
          <a:off x="0" y="0"/>
          <a:ext cx="0" cy="0"/>
          <a:chOff x="0" y="0"/>
          <a:chExt cx="0" cy="0"/>
        </a:xfrm>
      </p:grpSpPr>
      <p:pic>
        <p:nvPicPr>
          <p:cNvPr id="502" name="Google Shape;502;p111"/>
          <p:cNvPicPr preferRelativeResize="0"/>
          <p:nvPr/>
        </p:nvPicPr>
        <p:blipFill>
          <a:blip r:embed="rId2">
            <a:alphaModFix/>
          </a:blip>
          <a:stretch>
            <a:fillRect/>
          </a:stretch>
        </p:blipFill>
        <p:spPr>
          <a:xfrm>
            <a:off x="0" y="0"/>
            <a:ext cx="9144003" cy="5143490"/>
          </a:xfrm>
          <a:prstGeom prst="rect">
            <a:avLst/>
          </a:prstGeom>
          <a:noFill/>
          <a:ln>
            <a:noFill/>
          </a:ln>
        </p:spPr>
      </p:pic>
      <p:sp>
        <p:nvSpPr>
          <p:cNvPr id="503" name="Google Shape;503;p111"/>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504" name="Google Shape;504;p1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Appendix-Text+Bullets-Dark">
  <p:cSld name="1_Appendix-Text+Bullets-Dark">
    <p:spTree>
      <p:nvGrpSpPr>
        <p:cNvPr id="1" name="Shape 515"/>
        <p:cNvGrpSpPr/>
        <p:nvPr/>
      </p:nvGrpSpPr>
      <p:grpSpPr>
        <a:xfrm>
          <a:off x="0" y="0"/>
          <a:ext cx="0" cy="0"/>
          <a:chOff x="0" y="0"/>
          <a:chExt cx="0" cy="0"/>
        </a:xfrm>
      </p:grpSpPr>
      <p:pic>
        <p:nvPicPr>
          <p:cNvPr id="516" name="Google Shape;516;p114"/>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517" name="Google Shape;517;p11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18" name="Google Shape;518;p11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19" name="Google Shape;519;p11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20" name="Google Shape;520;p114"/>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Appendix-Text+Image-Light">
  <p:cSld name="1_Appendix-Text+Image-Light">
    <p:spTree>
      <p:nvGrpSpPr>
        <p:cNvPr id="1" name="Shape 521"/>
        <p:cNvGrpSpPr/>
        <p:nvPr/>
      </p:nvGrpSpPr>
      <p:grpSpPr>
        <a:xfrm>
          <a:off x="0" y="0"/>
          <a:ext cx="0" cy="0"/>
          <a:chOff x="0" y="0"/>
          <a:chExt cx="0" cy="0"/>
        </a:xfrm>
      </p:grpSpPr>
      <p:pic>
        <p:nvPicPr>
          <p:cNvPr id="522" name="Google Shape;522;p115"/>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23" name="Google Shape;523;p11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24" name="Google Shape;524;p11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25" name="Google Shape;525;p11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26" name="Google Shape;526;p115"/>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Appendix-Text+Image-Dark">
  <p:cSld name="1_Appendix-Text+Image-Dark">
    <p:spTree>
      <p:nvGrpSpPr>
        <p:cNvPr id="1" name="Shape 527"/>
        <p:cNvGrpSpPr/>
        <p:nvPr/>
      </p:nvGrpSpPr>
      <p:grpSpPr>
        <a:xfrm>
          <a:off x="0" y="0"/>
          <a:ext cx="0" cy="0"/>
          <a:chOff x="0" y="0"/>
          <a:chExt cx="0" cy="0"/>
        </a:xfrm>
      </p:grpSpPr>
      <p:pic>
        <p:nvPicPr>
          <p:cNvPr id="528" name="Google Shape;528;p116"/>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529" name="Google Shape;529;p11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30" name="Google Shape;530;p11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1" name="Google Shape;531;p11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32" name="Google Shape;532;p116"/>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ppendix-Text+Bullets-Light">
  <p:cSld name="CUSTOM_2">
    <p:spTree>
      <p:nvGrpSpPr>
        <p:cNvPr id="1"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51" name="Google Shape;51;p1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2" name="Google Shape;52;p1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 name="Google Shape;53;p1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4" name="Google Shape;54;p13"/>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Appendix-Bullets+Image-Light">
  <p:cSld name="1_Appendix-Bullets+Image-Light">
    <p:spTree>
      <p:nvGrpSpPr>
        <p:cNvPr id="1" name="Shape 533"/>
        <p:cNvGrpSpPr/>
        <p:nvPr/>
      </p:nvGrpSpPr>
      <p:grpSpPr>
        <a:xfrm>
          <a:off x="0" y="0"/>
          <a:ext cx="0" cy="0"/>
          <a:chOff x="0" y="0"/>
          <a:chExt cx="0" cy="0"/>
        </a:xfrm>
      </p:grpSpPr>
      <p:pic>
        <p:nvPicPr>
          <p:cNvPr id="534" name="Google Shape;534;p117"/>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535" name="Google Shape;535;p11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36" name="Google Shape;536;p11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7" name="Google Shape;537;p117"/>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538" name="Google Shape;538;p117"/>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Appendix-Bullets+Image-Dark">
  <p:cSld name="1_Appendix-Bullets+Image-Dark">
    <p:spTree>
      <p:nvGrpSpPr>
        <p:cNvPr id="1" name="Shape 539"/>
        <p:cNvGrpSpPr/>
        <p:nvPr/>
      </p:nvGrpSpPr>
      <p:grpSpPr>
        <a:xfrm>
          <a:off x="0" y="0"/>
          <a:ext cx="0" cy="0"/>
          <a:chOff x="0" y="0"/>
          <a:chExt cx="0" cy="0"/>
        </a:xfrm>
      </p:grpSpPr>
      <p:pic>
        <p:nvPicPr>
          <p:cNvPr id="540" name="Google Shape;540;p118"/>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541" name="Google Shape;541;p11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42" name="Google Shape;542;p11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43" name="Google Shape;543;p118"/>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544" name="Google Shape;544;p118"/>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ppendix-Background-01-Light">
  <p:cSld name="1_Appendix-Background-01-Light">
    <p:spTree>
      <p:nvGrpSpPr>
        <p:cNvPr id="1" name="Shape 545"/>
        <p:cNvGrpSpPr/>
        <p:nvPr/>
      </p:nvGrpSpPr>
      <p:grpSpPr>
        <a:xfrm>
          <a:off x="0" y="0"/>
          <a:ext cx="0" cy="0"/>
          <a:chOff x="0" y="0"/>
          <a:chExt cx="0" cy="0"/>
        </a:xfrm>
      </p:grpSpPr>
      <p:pic>
        <p:nvPicPr>
          <p:cNvPr id="546" name="Google Shape;546;p119"/>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547" name="Google Shape;547;p11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Appendix-Background-01-Dark">
  <p:cSld name="1_Appendix-Background-01-Dark">
    <p:spTree>
      <p:nvGrpSpPr>
        <p:cNvPr id="1" name="Shape 548"/>
        <p:cNvGrpSpPr/>
        <p:nvPr/>
      </p:nvGrpSpPr>
      <p:grpSpPr>
        <a:xfrm>
          <a:off x="0" y="0"/>
          <a:ext cx="0" cy="0"/>
          <a:chOff x="0" y="0"/>
          <a:chExt cx="0" cy="0"/>
        </a:xfrm>
      </p:grpSpPr>
      <p:pic>
        <p:nvPicPr>
          <p:cNvPr id="549" name="Google Shape;549;p120"/>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550" name="Google Shape;550;p12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Appendix-Background-02-Light">
  <p:cSld name="1_Appendix-Background-02-Light">
    <p:spTree>
      <p:nvGrpSpPr>
        <p:cNvPr id="1" name="Shape 551"/>
        <p:cNvGrpSpPr/>
        <p:nvPr/>
      </p:nvGrpSpPr>
      <p:grpSpPr>
        <a:xfrm>
          <a:off x="0" y="0"/>
          <a:ext cx="0" cy="0"/>
          <a:chOff x="0" y="0"/>
          <a:chExt cx="0" cy="0"/>
        </a:xfrm>
      </p:grpSpPr>
      <p:pic>
        <p:nvPicPr>
          <p:cNvPr id="552" name="Google Shape;552;p121"/>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53" name="Google Shape;553;p12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Appendix-Background-02-Dark">
  <p:cSld name="1_Appendix-Background-02-Dark">
    <p:spTree>
      <p:nvGrpSpPr>
        <p:cNvPr id="1" name="Shape 554"/>
        <p:cNvGrpSpPr/>
        <p:nvPr/>
      </p:nvGrpSpPr>
      <p:grpSpPr>
        <a:xfrm>
          <a:off x="0" y="0"/>
          <a:ext cx="0" cy="0"/>
          <a:chOff x="0" y="0"/>
          <a:chExt cx="0" cy="0"/>
        </a:xfrm>
      </p:grpSpPr>
      <p:pic>
        <p:nvPicPr>
          <p:cNvPr id="555" name="Google Shape;555;p122"/>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556" name="Google Shape;556;p12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Appendix-Background-03-Light">
  <p:cSld name="1_Appendix-Background-03-Light">
    <p:bg>
      <p:bgPr>
        <a:blipFill>
          <a:blip r:embed="rId2">
            <a:alphaModFix/>
          </a:blip>
          <a:stretch>
            <a:fillRect/>
          </a:stretch>
        </a:blipFill>
        <a:effectLst/>
      </p:bgPr>
    </p:bg>
    <p:spTree>
      <p:nvGrpSpPr>
        <p:cNvPr id="1" name="Shape 557"/>
        <p:cNvGrpSpPr/>
        <p:nvPr/>
      </p:nvGrpSpPr>
      <p:grpSpPr>
        <a:xfrm>
          <a:off x="0" y="0"/>
          <a:ext cx="0" cy="0"/>
          <a:chOff x="0" y="0"/>
          <a:chExt cx="0" cy="0"/>
        </a:xfrm>
      </p:grpSpPr>
      <p:sp>
        <p:nvSpPr>
          <p:cNvPr id="558" name="Google Shape;558;p12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Appendix-Background-03-Dark">
  <p:cSld name="1_Appendix-Background-03-Dark">
    <p:spTree>
      <p:nvGrpSpPr>
        <p:cNvPr id="1" name="Shape 559"/>
        <p:cNvGrpSpPr/>
        <p:nvPr/>
      </p:nvGrpSpPr>
      <p:grpSpPr>
        <a:xfrm>
          <a:off x="0" y="0"/>
          <a:ext cx="0" cy="0"/>
          <a:chOff x="0" y="0"/>
          <a:chExt cx="0" cy="0"/>
        </a:xfrm>
      </p:grpSpPr>
      <p:pic>
        <p:nvPicPr>
          <p:cNvPr id="560" name="Google Shape;560;p124"/>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561" name="Google Shape;561;p12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Appendix-Background-04-Light">
  <p:cSld name="1_Appendix-Background-04-Light">
    <p:spTree>
      <p:nvGrpSpPr>
        <p:cNvPr id="1" name="Shape 562"/>
        <p:cNvGrpSpPr/>
        <p:nvPr/>
      </p:nvGrpSpPr>
      <p:grpSpPr>
        <a:xfrm>
          <a:off x="0" y="0"/>
          <a:ext cx="0" cy="0"/>
          <a:chOff x="0" y="0"/>
          <a:chExt cx="0" cy="0"/>
        </a:xfrm>
      </p:grpSpPr>
      <p:pic>
        <p:nvPicPr>
          <p:cNvPr id="563" name="Google Shape;563;p125"/>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564" name="Google Shape;564;p12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Appendix-Background-04-Dark">
  <p:cSld name="1_Appendix-Background-04-Dark">
    <p:spTree>
      <p:nvGrpSpPr>
        <p:cNvPr id="1" name="Shape 565"/>
        <p:cNvGrpSpPr/>
        <p:nvPr/>
      </p:nvGrpSpPr>
      <p:grpSpPr>
        <a:xfrm>
          <a:off x="0" y="0"/>
          <a:ext cx="0" cy="0"/>
          <a:chOff x="0" y="0"/>
          <a:chExt cx="0" cy="0"/>
        </a:xfrm>
      </p:grpSpPr>
      <p:pic>
        <p:nvPicPr>
          <p:cNvPr id="566" name="Google Shape;566;p12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567" name="Google Shape;567;p12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8.xml"/><Relationship Id="rId1" Type="http://schemas.openxmlformats.org/officeDocument/2006/relationships/slideLayout" Target="../slideLayouts/slideLayout167.xml"/></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285.xml"/><Relationship Id="rId21" Type="http://schemas.openxmlformats.org/officeDocument/2006/relationships/slideLayout" Target="../slideLayouts/slideLayout189.xml"/><Relationship Id="rId42" Type="http://schemas.openxmlformats.org/officeDocument/2006/relationships/slideLayout" Target="../slideLayouts/slideLayout210.xml"/><Relationship Id="rId63" Type="http://schemas.openxmlformats.org/officeDocument/2006/relationships/slideLayout" Target="../slideLayouts/slideLayout231.xml"/><Relationship Id="rId84" Type="http://schemas.openxmlformats.org/officeDocument/2006/relationships/slideLayout" Target="../slideLayouts/slideLayout252.xml"/><Relationship Id="rId138" Type="http://schemas.openxmlformats.org/officeDocument/2006/relationships/slideLayout" Target="../slideLayouts/slideLayout306.xml"/><Relationship Id="rId159" Type="http://schemas.openxmlformats.org/officeDocument/2006/relationships/slideLayout" Target="../slideLayouts/slideLayout327.xml"/><Relationship Id="rId170" Type="http://schemas.openxmlformats.org/officeDocument/2006/relationships/slideLayout" Target="../slideLayouts/slideLayout338.xml"/><Relationship Id="rId107" Type="http://schemas.openxmlformats.org/officeDocument/2006/relationships/slideLayout" Target="../slideLayouts/slideLayout275.xml"/><Relationship Id="rId11" Type="http://schemas.openxmlformats.org/officeDocument/2006/relationships/slideLayout" Target="../slideLayouts/slideLayout179.xml"/><Relationship Id="rId32" Type="http://schemas.openxmlformats.org/officeDocument/2006/relationships/slideLayout" Target="../slideLayouts/slideLayout200.xml"/><Relationship Id="rId53" Type="http://schemas.openxmlformats.org/officeDocument/2006/relationships/slideLayout" Target="../slideLayouts/slideLayout221.xml"/><Relationship Id="rId74" Type="http://schemas.openxmlformats.org/officeDocument/2006/relationships/slideLayout" Target="../slideLayouts/slideLayout242.xml"/><Relationship Id="rId128" Type="http://schemas.openxmlformats.org/officeDocument/2006/relationships/slideLayout" Target="../slideLayouts/slideLayout296.xml"/><Relationship Id="rId149" Type="http://schemas.openxmlformats.org/officeDocument/2006/relationships/slideLayout" Target="../slideLayouts/slideLayout317.xml"/><Relationship Id="rId5" Type="http://schemas.openxmlformats.org/officeDocument/2006/relationships/slideLayout" Target="../slideLayouts/slideLayout173.xml"/><Relationship Id="rId95" Type="http://schemas.openxmlformats.org/officeDocument/2006/relationships/slideLayout" Target="../slideLayouts/slideLayout263.xml"/><Relationship Id="rId160" Type="http://schemas.openxmlformats.org/officeDocument/2006/relationships/slideLayout" Target="../slideLayouts/slideLayout328.xml"/><Relationship Id="rId181" Type="http://schemas.openxmlformats.org/officeDocument/2006/relationships/slideLayout" Target="../slideLayouts/slideLayout349.xml"/><Relationship Id="rId22" Type="http://schemas.openxmlformats.org/officeDocument/2006/relationships/slideLayout" Target="../slideLayouts/slideLayout190.xml"/><Relationship Id="rId43" Type="http://schemas.openxmlformats.org/officeDocument/2006/relationships/slideLayout" Target="../slideLayouts/slideLayout211.xml"/><Relationship Id="rId64" Type="http://schemas.openxmlformats.org/officeDocument/2006/relationships/slideLayout" Target="../slideLayouts/slideLayout232.xml"/><Relationship Id="rId118" Type="http://schemas.openxmlformats.org/officeDocument/2006/relationships/slideLayout" Target="../slideLayouts/slideLayout286.xml"/><Relationship Id="rId139" Type="http://schemas.openxmlformats.org/officeDocument/2006/relationships/slideLayout" Target="../slideLayouts/slideLayout307.xml"/><Relationship Id="rId85" Type="http://schemas.openxmlformats.org/officeDocument/2006/relationships/slideLayout" Target="../slideLayouts/slideLayout253.xml"/><Relationship Id="rId150" Type="http://schemas.openxmlformats.org/officeDocument/2006/relationships/slideLayout" Target="../slideLayouts/slideLayout318.xml"/><Relationship Id="rId171" Type="http://schemas.openxmlformats.org/officeDocument/2006/relationships/slideLayout" Target="../slideLayouts/slideLayout339.xml"/><Relationship Id="rId12" Type="http://schemas.openxmlformats.org/officeDocument/2006/relationships/slideLayout" Target="../slideLayouts/slideLayout180.xml"/><Relationship Id="rId33" Type="http://schemas.openxmlformats.org/officeDocument/2006/relationships/slideLayout" Target="../slideLayouts/slideLayout201.xml"/><Relationship Id="rId108" Type="http://schemas.openxmlformats.org/officeDocument/2006/relationships/slideLayout" Target="../slideLayouts/slideLayout276.xml"/><Relationship Id="rId129" Type="http://schemas.openxmlformats.org/officeDocument/2006/relationships/slideLayout" Target="../slideLayouts/slideLayout297.xml"/><Relationship Id="rId54" Type="http://schemas.openxmlformats.org/officeDocument/2006/relationships/slideLayout" Target="../slideLayouts/slideLayout222.xml"/><Relationship Id="rId75" Type="http://schemas.openxmlformats.org/officeDocument/2006/relationships/slideLayout" Target="../slideLayouts/slideLayout243.xml"/><Relationship Id="rId96" Type="http://schemas.openxmlformats.org/officeDocument/2006/relationships/slideLayout" Target="../slideLayouts/slideLayout264.xml"/><Relationship Id="rId140" Type="http://schemas.openxmlformats.org/officeDocument/2006/relationships/slideLayout" Target="../slideLayouts/slideLayout308.xml"/><Relationship Id="rId161" Type="http://schemas.openxmlformats.org/officeDocument/2006/relationships/slideLayout" Target="../slideLayouts/slideLayout329.xml"/><Relationship Id="rId182" Type="http://schemas.openxmlformats.org/officeDocument/2006/relationships/slideLayout" Target="../slideLayouts/slideLayout350.xml"/><Relationship Id="rId6" Type="http://schemas.openxmlformats.org/officeDocument/2006/relationships/slideLayout" Target="../slideLayouts/slideLayout174.xml"/><Relationship Id="rId23" Type="http://schemas.openxmlformats.org/officeDocument/2006/relationships/slideLayout" Target="../slideLayouts/slideLayout191.xml"/><Relationship Id="rId119" Type="http://schemas.openxmlformats.org/officeDocument/2006/relationships/slideLayout" Target="../slideLayouts/slideLayout287.xml"/><Relationship Id="rId44" Type="http://schemas.openxmlformats.org/officeDocument/2006/relationships/slideLayout" Target="../slideLayouts/slideLayout212.xml"/><Relationship Id="rId65" Type="http://schemas.openxmlformats.org/officeDocument/2006/relationships/slideLayout" Target="../slideLayouts/slideLayout233.xml"/><Relationship Id="rId86" Type="http://schemas.openxmlformats.org/officeDocument/2006/relationships/slideLayout" Target="../slideLayouts/slideLayout254.xml"/><Relationship Id="rId130" Type="http://schemas.openxmlformats.org/officeDocument/2006/relationships/slideLayout" Target="../slideLayouts/slideLayout298.xml"/><Relationship Id="rId151" Type="http://schemas.openxmlformats.org/officeDocument/2006/relationships/slideLayout" Target="../slideLayouts/slideLayout319.xml"/><Relationship Id="rId172" Type="http://schemas.openxmlformats.org/officeDocument/2006/relationships/slideLayout" Target="../slideLayouts/slideLayout340.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9" Type="http://schemas.openxmlformats.org/officeDocument/2006/relationships/slideLayout" Target="../slideLayouts/slideLayout207.xml"/><Relationship Id="rId109" Type="http://schemas.openxmlformats.org/officeDocument/2006/relationships/slideLayout" Target="../slideLayouts/slideLayout277.xml"/><Relationship Id="rId34" Type="http://schemas.openxmlformats.org/officeDocument/2006/relationships/slideLayout" Target="../slideLayouts/slideLayout202.xml"/><Relationship Id="rId50" Type="http://schemas.openxmlformats.org/officeDocument/2006/relationships/slideLayout" Target="../slideLayouts/slideLayout218.xml"/><Relationship Id="rId55" Type="http://schemas.openxmlformats.org/officeDocument/2006/relationships/slideLayout" Target="../slideLayouts/slideLayout223.xml"/><Relationship Id="rId76" Type="http://schemas.openxmlformats.org/officeDocument/2006/relationships/slideLayout" Target="../slideLayouts/slideLayout244.xml"/><Relationship Id="rId97" Type="http://schemas.openxmlformats.org/officeDocument/2006/relationships/slideLayout" Target="../slideLayouts/slideLayout265.xml"/><Relationship Id="rId104" Type="http://schemas.openxmlformats.org/officeDocument/2006/relationships/slideLayout" Target="../slideLayouts/slideLayout272.xml"/><Relationship Id="rId120" Type="http://schemas.openxmlformats.org/officeDocument/2006/relationships/slideLayout" Target="../slideLayouts/slideLayout288.xml"/><Relationship Id="rId125" Type="http://schemas.openxmlformats.org/officeDocument/2006/relationships/slideLayout" Target="../slideLayouts/slideLayout293.xml"/><Relationship Id="rId141" Type="http://schemas.openxmlformats.org/officeDocument/2006/relationships/slideLayout" Target="../slideLayouts/slideLayout309.xml"/><Relationship Id="rId146" Type="http://schemas.openxmlformats.org/officeDocument/2006/relationships/slideLayout" Target="../slideLayouts/slideLayout314.xml"/><Relationship Id="rId167" Type="http://schemas.openxmlformats.org/officeDocument/2006/relationships/slideLayout" Target="../slideLayouts/slideLayout335.xml"/><Relationship Id="rId7" Type="http://schemas.openxmlformats.org/officeDocument/2006/relationships/slideLayout" Target="../slideLayouts/slideLayout175.xml"/><Relationship Id="rId71" Type="http://schemas.openxmlformats.org/officeDocument/2006/relationships/slideLayout" Target="../slideLayouts/slideLayout239.xml"/><Relationship Id="rId92" Type="http://schemas.openxmlformats.org/officeDocument/2006/relationships/slideLayout" Target="../slideLayouts/slideLayout260.xml"/><Relationship Id="rId162" Type="http://schemas.openxmlformats.org/officeDocument/2006/relationships/slideLayout" Target="../slideLayouts/slideLayout330.xml"/><Relationship Id="rId183" Type="http://schemas.openxmlformats.org/officeDocument/2006/relationships/slideLayout" Target="../slideLayouts/slideLayout351.xml"/><Relationship Id="rId2" Type="http://schemas.openxmlformats.org/officeDocument/2006/relationships/slideLayout" Target="../slideLayouts/slideLayout170.xml"/><Relationship Id="rId29" Type="http://schemas.openxmlformats.org/officeDocument/2006/relationships/slideLayout" Target="../slideLayouts/slideLayout197.xml"/><Relationship Id="rId24" Type="http://schemas.openxmlformats.org/officeDocument/2006/relationships/slideLayout" Target="../slideLayouts/slideLayout192.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66" Type="http://schemas.openxmlformats.org/officeDocument/2006/relationships/slideLayout" Target="../slideLayouts/slideLayout234.xml"/><Relationship Id="rId87" Type="http://schemas.openxmlformats.org/officeDocument/2006/relationships/slideLayout" Target="../slideLayouts/slideLayout255.xml"/><Relationship Id="rId110" Type="http://schemas.openxmlformats.org/officeDocument/2006/relationships/slideLayout" Target="../slideLayouts/slideLayout278.xml"/><Relationship Id="rId115" Type="http://schemas.openxmlformats.org/officeDocument/2006/relationships/slideLayout" Target="../slideLayouts/slideLayout283.xml"/><Relationship Id="rId131" Type="http://schemas.openxmlformats.org/officeDocument/2006/relationships/slideLayout" Target="../slideLayouts/slideLayout299.xml"/><Relationship Id="rId136" Type="http://schemas.openxmlformats.org/officeDocument/2006/relationships/slideLayout" Target="../slideLayouts/slideLayout304.xml"/><Relationship Id="rId157" Type="http://schemas.openxmlformats.org/officeDocument/2006/relationships/slideLayout" Target="../slideLayouts/slideLayout325.xml"/><Relationship Id="rId178" Type="http://schemas.openxmlformats.org/officeDocument/2006/relationships/slideLayout" Target="../slideLayouts/slideLayout346.xml"/><Relationship Id="rId61" Type="http://schemas.openxmlformats.org/officeDocument/2006/relationships/slideLayout" Target="../slideLayouts/slideLayout229.xml"/><Relationship Id="rId82" Type="http://schemas.openxmlformats.org/officeDocument/2006/relationships/slideLayout" Target="../slideLayouts/slideLayout250.xml"/><Relationship Id="rId152" Type="http://schemas.openxmlformats.org/officeDocument/2006/relationships/slideLayout" Target="../slideLayouts/slideLayout320.xml"/><Relationship Id="rId173" Type="http://schemas.openxmlformats.org/officeDocument/2006/relationships/slideLayout" Target="../slideLayouts/slideLayout341.xml"/><Relationship Id="rId19" Type="http://schemas.openxmlformats.org/officeDocument/2006/relationships/slideLayout" Target="../slideLayouts/slideLayout187.xml"/><Relationship Id="rId14" Type="http://schemas.openxmlformats.org/officeDocument/2006/relationships/slideLayout" Target="../slideLayouts/slideLayout182.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56" Type="http://schemas.openxmlformats.org/officeDocument/2006/relationships/slideLayout" Target="../slideLayouts/slideLayout224.xml"/><Relationship Id="rId77" Type="http://schemas.openxmlformats.org/officeDocument/2006/relationships/slideLayout" Target="../slideLayouts/slideLayout245.xml"/><Relationship Id="rId100" Type="http://schemas.openxmlformats.org/officeDocument/2006/relationships/slideLayout" Target="../slideLayouts/slideLayout268.xml"/><Relationship Id="rId105" Type="http://schemas.openxmlformats.org/officeDocument/2006/relationships/slideLayout" Target="../slideLayouts/slideLayout273.xml"/><Relationship Id="rId126" Type="http://schemas.openxmlformats.org/officeDocument/2006/relationships/slideLayout" Target="../slideLayouts/slideLayout294.xml"/><Relationship Id="rId147" Type="http://schemas.openxmlformats.org/officeDocument/2006/relationships/slideLayout" Target="../slideLayouts/slideLayout315.xml"/><Relationship Id="rId168" Type="http://schemas.openxmlformats.org/officeDocument/2006/relationships/slideLayout" Target="../slideLayouts/slideLayout336.xml"/><Relationship Id="rId8" Type="http://schemas.openxmlformats.org/officeDocument/2006/relationships/slideLayout" Target="../slideLayouts/slideLayout176.xml"/><Relationship Id="rId51" Type="http://schemas.openxmlformats.org/officeDocument/2006/relationships/slideLayout" Target="../slideLayouts/slideLayout219.xml"/><Relationship Id="rId72" Type="http://schemas.openxmlformats.org/officeDocument/2006/relationships/slideLayout" Target="../slideLayouts/slideLayout240.xml"/><Relationship Id="rId93" Type="http://schemas.openxmlformats.org/officeDocument/2006/relationships/slideLayout" Target="../slideLayouts/slideLayout261.xml"/><Relationship Id="rId98" Type="http://schemas.openxmlformats.org/officeDocument/2006/relationships/slideLayout" Target="../slideLayouts/slideLayout266.xml"/><Relationship Id="rId121" Type="http://schemas.openxmlformats.org/officeDocument/2006/relationships/slideLayout" Target="../slideLayouts/slideLayout289.xml"/><Relationship Id="rId142" Type="http://schemas.openxmlformats.org/officeDocument/2006/relationships/slideLayout" Target="../slideLayouts/slideLayout310.xml"/><Relationship Id="rId163" Type="http://schemas.openxmlformats.org/officeDocument/2006/relationships/slideLayout" Target="../slideLayouts/slideLayout331.xml"/><Relationship Id="rId184" Type="http://schemas.openxmlformats.org/officeDocument/2006/relationships/slideLayout" Target="../slideLayouts/slideLayout352.xml"/><Relationship Id="rId3" Type="http://schemas.openxmlformats.org/officeDocument/2006/relationships/slideLayout" Target="../slideLayouts/slideLayout171.xml"/><Relationship Id="rId25" Type="http://schemas.openxmlformats.org/officeDocument/2006/relationships/slideLayout" Target="../slideLayouts/slideLayout193.xml"/><Relationship Id="rId46" Type="http://schemas.openxmlformats.org/officeDocument/2006/relationships/slideLayout" Target="../slideLayouts/slideLayout214.xml"/><Relationship Id="rId67" Type="http://schemas.openxmlformats.org/officeDocument/2006/relationships/slideLayout" Target="../slideLayouts/slideLayout235.xml"/><Relationship Id="rId116" Type="http://schemas.openxmlformats.org/officeDocument/2006/relationships/slideLayout" Target="../slideLayouts/slideLayout284.xml"/><Relationship Id="rId137" Type="http://schemas.openxmlformats.org/officeDocument/2006/relationships/slideLayout" Target="../slideLayouts/slideLayout305.xml"/><Relationship Id="rId158" Type="http://schemas.openxmlformats.org/officeDocument/2006/relationships/slideLayout" Target="../slideLayouts/slideLayout326.xml"/><Relationship Id="rId20" Type="http://schemas.openxmlformats.org/officeDocument/2006/relationships/slideLayout" Target="../slideLayouts/slideLayout188.xml"/><Relationship Id="rId41" Type="http://schemas.openxmlformats.org/officeDocument/2006/relationships/slideLayout" Target="../slideLayouts/slideLayout209.xml"/><Relationship Id="rId62" Type="http://schemas.openxmlformats.org/officeDocument/2006/relationships/slideLayout" Target="../slideLayouts/slideLayout230.xml"/><Relationship Id="rId83" Type="http://schemas.openxmlformats.org/officeDocument/2006/relationships/slideLayout" Target="../slideLayouts/slideLayout251.xml"/><Relationship Id="rId88" Type="http://schemas.openxmlformats.org/officeDocument/2006/relationships/slideLayout" Target="../slideLayouts/slideLayout256.xml"/><Relationship Id="rId111" Type="http://schemas.openxmlformats.org/officeDocument/2006/relationships/slideLayout" Target="../slideLayouts/slideLayout279.xml"/><Relationship Id="rId132" Type="http://schemas.openxmlformats.org/officeDocument/2006/relationships/slideLayout" Target="../slideLayouts/slideLayout300.xml"/><Relationship Id="rId153" Type="http://schemas.openxmlformats.org/officeDocument/2006/relationships/slideLayout" Target="../slideLayouts/slideLayout321.xml"/><Relationship Id="rId174" Type="http://schemas.openxmlformats.org/officeDocument/2006/relationships/slideLayout" Target="../slideLayouts/slideLayout342.xml"/><Relationship Id="rId179" Type="http://schemas.openxmlformats.org/officeDocument/2006/relationships/slideLayout" Target="../slideLayouts/slideLayout347.xml"/><Relationship Id="rId15" Type="http://schemas.openxmlformats.org/officeDocument/2006/relationships/slideLayout" Target="../slideLayouts/slideLayout183.xml"/><Relationship Id="rId36" Type="http://schemas.openxmlformats.org/officeDocument/2006/relationships/slideLayout" Target="../slideLayouts/slideLayout204.xml"/><Relationship Id="rId57" Type="http://schemas.openxmlformats.org/officeDocument/2006/relationships/slideLayout" Target="../slideLayouts/slideLayout225.xml"/><Relationship Id="rId106" Type="http://schemas.openxmlformats.org/officeDocument/2006/relationships/slideLayout" Target="../slideLayouts/slideLayout274.xml"/><Relationship Id="rId127" Type="http://schemas.openxmlformats.org/officeDocument/2006/relationships/slideLayout" Target="../slideLayouts/slideLayout295.xml"/><Relationship Id="rId10" Type="http://schemas.openxmlformats.org/officeDocument/2006/relationships/slideLayout" Target="../slideLayouts/slideLayout178.xml"/><Relationship Id="rId31" Type="http://schemas.openxmlformats.org/officeDocument/2006/relationships/slideLayout" Target="../slideLayouts/slideLayout199.xml"/><Relationship Id="rId52" Type="http://schemas.openxmlformats.org/officeDocument/2006/relationships/slideLayout" Target="../slideLayouts/slideLayout220.xml"/><Relationship Id="rId73" Type="http://schemas.openxmlformats.org/officeDocument/2006/relationships/slideLayout" Target="../slideLayouts/slideLayout241.xml"/><Relationship Id="rId78" Type="http://schemas.openxmlformats.org/officeDocument/2006/relationships/slideLayout" Target="../slideLayouts/slideLayout246.xml"/><Relationship Id="rId94" Type="http://schemas.openxmlformats.org/officeDocument/2006/relationships/slideLayout" Target="../slideLayouts/slideLayout262.xml"/><Relationship Id="rId99" Type="http://schemas.openxmlformats.org/officeDocument/2006/relationships/slideLayout" Target="../slideLayouts/slideLayout267.xml"/><Relationship Id="rId101" Type="http://schemas.openxmlformats.org/officeDocument/2006/relationships/slideLayout" Target="../slideLayouts/slideLayout269.xml"/><Relationship Id="rId122" Type="http://schemas.openxmlformats.org/officeDocument/2006/relationships/slideLayout" Target="../slideLayouts/slideLayout290.xml"/><Relationship Id="rId143" Type="http://schemas.openxmlformats.org/officeDocument/2006/relationships/slideLayout" Target="../slideLayouts/slideLayout311.xml"/><Relationship Id="rId148" Type="http://schemas.openxmlformats.org/officeDocument/2006/relationships/slideLayout" Target="../slideLayouts/slideLayout316.xml"/><Relationship Id="rId164" Type="http://schemas.openxmlformats.org/officeDocument/2006/relationships/slideLayout" Target="../slideLayouts/slideLayout332.xml"/><Relationship Id="rId169" Type="http://schemas.openxmlformats.org/officeDocument/2006/relationships/slideLayout" Target="../slideLayouts/slideLayout337.xml"/><Relationship Id="rId185" Type="http://schemas.openxmlformats.org/officeDocument/2006/relationships/slideLayout" Target="../slideLayouts/slideLayout353.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80" Type="http://schemas.openxmlformats.org/officeDocument/2006/relationships/slideLayout" Target="../slideLayouts/slideLayout348.xml"/><Relationship Id="rId26" Type="http://schemas.openxmlformats.org/officeDocument/2006/relationships/slideLayout" Target="../slideLayouts/slideLayout194.xml"/><Relationship Id="rId47" Type="http://schemas.openxmlformats.org/officeDocument/2006/relationships/slideLayout" Target="../slideLayouts/slideLayout215.xml"/><Relationship Id="rId68" Type="http://schemas.openxmlformats.org/officeDocument/2006/relationships/slideLayout" Target="../slideLayouts/slideLayout236.xml"/><Relationship Id="rId89" Type="http://schemas.openxmlformats.org/officeDocument/2006/relationships/slideLayout" Target="../slideLayouts/slideLayout257.xml"/><Relationship Id="rId112" Type="http://schemas.openxmlformats.org/officeDocument/2006/relationships/slideLayout" Target="../slideLayouts/slideLayout280.xml"/><Relationship Id="rId133" Type="http://schemas.openxmlformats.org/officeDocument/2006/relationships/slideLayout" Target="../slideLayouts/slideLayout301.xml"/><Relationship Id="rId154" Type="http://schemas.openxmlformats.org/officeDocument/2006/relationships/slideLayout" Target="../slideLayouts/slideLayout322.xml"/><Relationship Id="rId175" Type="http://schemas.openxmlformats.org/officeDocument/2006/relationships/slideLayout" Target="../slideLayouts/slideLayout343.xml"/><Relationship Id="rId16" Type="http://schemas.openxmlformats.org/officeDocument/2006/relationships/slideLayout" Target="../slideLayouts/slideLayout184.xml"/><Relationship Id="rId37" Type="http://schemas.openxmlformats.org/officeDocument/2006/relationships/slideLayout" Target="../slideLayouts/slideLayout205.xml"/><Relationship Id="rId58" Type="http://schemas.openxmlformats.org/officeDocument/2006/relationships/slideLayout" Target="../slideLayouts/slideLayout226.xml"/><Relationship Id="rId79" Type="http://schemas.openxmlformats.org/officeDocument/2006/relationships/slideLayout" Target="../slideLayouts/slideLayout247.xml"/><Relationship Id="rId102" Type="http://schemas.openxmlformats.org/officeDocument/2006/relationships/slideLayout" Target="../slideLayouts/slideLayout270.xml"/><Relationship Id="rId123" Type="http://schemas.openxmlformats.org/officeDocument/2006/relationships/slideLayout" Target="../slideLayouts/slideLayout291.xml"/><Relationship Id="rId144" Type="http://schemas.openxmlformats.org/officeDocument/2006/relationships/slideLayout" Target="../slideLayouts/slideLayout312.xml"/><Relationship Id="rId90" Type="http://schemas.openxmlformats.org/officeDocument/2006/relationships/slideLayout" Target="../slideLayouts/slideLayout258.xml"/><Relationship Id="rId165" Type="http://schemas.openxmlformats.org/officeDocument/2006/relationships/slideLayout" Target="../slideLayouts/slideLayout333.xml"/><Relationship Id="rId186" Type="http://schemas.openxmlformats.org/officeDocument/2006/relationships/slideLayout" Target="../slideLayouts/slideLayout354.xml"/><Relationship Id="rId27" Type="http://schemas.openxmlformats.org/officeDocument/2006/relationships/slideLayout" Target="../slideLayouts/slideLayout195.xml"/><Relationship Id="rId48" Type="http://schemas.openxmlformats.org/officeDocument/2006/relationships/slideLayout" Target="../slideLayouts/slideLayout216.xml"/><Relationship Id="rId69" Type="http://schemas.openxmlformats.org/officeDocument/2006/relationships/slideLayout" Target="../slideLayouts/slideLayout237.xml"/><Relationship Id="rId113" Type="http://schemas.openxmlformats.org/officeDocument/2006/relationships/slideLayout" Target="../slideLayouts/slideLayout281.xml"/><Relationship Id="rId134" Type="http://schemas.openxmlformats.org/officeDocument/2006/relationships/slideLayout" Target="../slideLayouts/slideLayout302.xml"/><Relationship Id="rId80" Type="http://schemas.openxmlformats.org/officeDocument/2006/relationships/slideLayout" Target="../slideLayouts/slideLayout248.xml"/><Relationship Id="rId155" Type="http://schemas.openxmlformats.org/officeDocument/2006/relationships/slideLayout" Target="../slideLayouts/slideLayout323.xml"/><Relationship Id="rId176" Type="http://schemas.openxmlformats.org/officeDocument/2006/relationships/slideLayout" Target="../slideLayouts/slideLayout344.xml"/><Relationship Id="rId17" Type="http://schemas.openxmlformats.org/officeDocument/2006/relationships/slideLayout" Target="../slideLayouts/slideLayout185.xml"/><Relationship Id="rId38" Type="http://schemas.openxmlformats.org/officeDocument/2006/relationships/slideLayout" Target="../slideLayouts/slideLayout206.xml"/><Relationship Id="rId59" Type="http://schemas.openxmlformats.org/officeDocument/2006/relationships/slideLayout" Target="../slideLayouts/slideLayout227.xml"/><Relationship Id="rId103" Type="http://schemas.openxmlformats.org/officeDocument/2006/relationships/slideLayout" Target="../slideLayouts/slideLayout271.xml"/><Relationship Id="rId124" Type="http://schemas.openxmlformats.org/officeDocument/2006/relationships/slideLayout" Target="../slideLayouts/slideLayout292.xml"/><Relationship Id="rId70" Type="http://schemas.openxmlformats.org/officeDocument/2006/relationships/slideLayout" Target="../slideLayouts/slideLayout238.xml"/><Relationship Id="rId91" Type="http://schemas.openxmlformats.org/officeDocument/2006/relationships/slideLayout" Target="../slideLayouts/slideLayout259.xml"/><Relationship Id="rId145" Type="http://schemas.openxmlformats.org/officeDocument/2006/relationships/slideLayout" Target="../slideLayouts/slideLayout313.xml"/><Relationship Id="rId166" Type="http://schemas.openxmlformats.org/officeDocument/2006/relationships/slideLayout" Target="../slideLayouts/slideLayout334.xml"/><Relationship Id="rId187" Type="http://schemas.openxmlformats.org/officeDocument/2006/relationships/theme" Target="../theme/theme4.xml"/><Relationship Id="rId1" Type="http://schemas.openxmlformats.org/officeDocument/2006/relationships/slideLayout" Target="../slideLayouts/slideLayout169.xml"/><Relationship Id="rId28" Type="http://schemas.openxmlformats.org/officeDocument/2006/relationships/slideLayout" Target="../slideLayouts/slideLayout196.xml"/><Relationship Id="rId49" Type="http://schemas.openxmlformats.org/officeDocument/2006/relationships/slideLayout" Target="../slideLayouts/slideLayout217.xml"/><Relationship Id="rId114" Type="http://schemas.openxmlformats.org/officeDocument/2006/relationships/slideLayout" Target="../slideLayouts/slideLayout282.xml"/><Relationship Id="rId60" Type="http://schemas.openxmlformats.org/officeDocument/2006/relationships/slideLayout" Target="../slideLayouts/slideLayout228.xml"/><Relationship Id="rId81" Type="http://schemas.openxmlformats.org/officeDocument/2006/relationships/slideLayout" Target="../slideLayouts/slideLayout249.xml"/><Relationship Id="rId135" Type="http://schemas.openxmlformats.org/officeDocument/2006/relationships/slideLayout" Target="../slideLayouts/slideLayout303.xml"/><Relationship Id="rId156" Type="http://schemas.openxmlformats.org/officeDocument/2006/relationships/slideLayout" Target="../slideLayouts/slideLayout324.xml"/><Relationship Id="rId177" Type="http://schemas.openxmlformats.org/officeDocument/2006/relationships/slideLayout" Target="../slideLayouts/slideLayout34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57.xml"/><Relationship Id="rId7" Type="http://schemas.openxmlformats.org/officeDocument/2006/relationships/image" Target="../media/image32.png"/><Relationship Id="rId2" Type="http://schemas.openxmlformats.org/officeDocument/2006/relationships/slideLayout" Target="../slideLayouts/slideLayout356.xml"/><Relationship Id="rId1" Type="http://schemas.openxmlformats.org/officeDocument/2006/relationships/slideLayout" Target="../slideLayouts/slideLayout355.xml"/><Relationship Id="rId6" Type="http://schemas.openxmlformats.org/officeDocument/2006/relationships/theme" Target="../theme/theme5.xml"/><Relationship Id="rId5" Type="http://schemas.openxmlformats.org/officeDocument/2006/relationships/slideLayout" Target="../slideLayouts/slideLayout359.xml"/><Relationship Id="rId4" Type="http://schemas.openxmlformats.org/officeDocument/2006/relationships/slideLayout" Target="../slideLayouts/slideLayout3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5" r:id="rId14"/>
    <p:sldLayoutId id="2147483666" r:id="rId15"/>
    <p:sldLayoutId id="2147483667" r:id="rId16"/>
    <p:sldLayoutId id="2147483668" r:id="rId17"/>
    <p:sldLayoutId id="2147483669" r:id="rId18"/>
    <p:sldLayoutId id="2147483670"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5" r:id="rId30"/>
    <p:sldLayoutId id="2147483686" r:id="rId31"/>
    <p:sldLayoutId id="2147483687" r:id="rId32"/>
    <p:sldLayoutId id="2147483689" r:id="rId33"/>
    <p:sldLayoutId id="2147483691"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7" r:id="rId64"/>
    <p:sldLayoutId id="2147483728" r:id="rId65"/>
    <p:sldLayoutId id="2147483729" r:id="rId66"/>
    <p:sldLayoutId id="2147483730" r:id="rId67"/>
    <p:sldLayoutId id="2147483731" r:id="rId68"/>
    <p:sldLayoutId id="2147483732" r:id="rId69"/>
    <p:sldLayoutId id="2147483733" r:id="rId70"/>
    <p:sldLayoutId id="2147483734" r:id="rId71"/>
    <p:sldLayoutId id="2147483735" r:id="rId72"/>
    <p:sldLayoutId id="2147483736" r:id="rId73"/>
    <p:sldLayoutId id="2147483737" r:id="rId74"/>
    <p:sldLayoutId id="2147483738" r:id="rId75"/>
    <p:sldLayoutId id="2147483739" r:id="rId76"/>
    <p:sldLayoutId id="2147483740" r:id="rId77"/>
    <p:sldLayoutId id="2147483741" r:id="rId78"/>
    <p:sldLayoutId id="2147483742" r:id="rId79"/>
    <p:sldLayoutId id="2147483743" r:id="rId80"/>
    <p:sldLayoutId id="2147483744" r:id="rId81"/>
    <p:sldLayoutId id="2147483745" r:id="rId82"/>
    <p:sldLayoutId id="2147483746" r:id="rId83"/>
    <p:sldLayoutId id="2147483748" r:id="rId84"/>
    <p:sldLayoutId id="2147483750" r:id="rId85"/>
    <p:sldLayoutId id="2147483754" r:id="rId86"/>
    <p:sldLayoutId id="2147483757" r:id="rId87"/>
    <p:sldLayoutId id="2147483758" r:id="rId88"/>
    <p:sldLayoutId id="2147483759" r:id="rId89"/>
    <p:sldLayoutId id="2147483760" r:id="rId90"/>
    <p:sldLayoutId id="2147483761" r:id="rId91"/>
    <p:sldLayoutId id="2147483762" r:id="rId92"/>
    <p:sldLayoutId id="2147483763" r:id="rId93"/>
    <p:sldLayoutId id="2147483764" r:id="rId94"/>
    <p:sldLayoutId id="2147483765" r:id="rId95"/>
    <p:sldLayoutId id="2147483766" r:id="rId96"/>
    <p:sldLayoutId id="2147483767" r:id="rId97"/>
    <p:sldLayoutId id="2147483768" r:id="rId98"/>
    <p:sldLayoutId id="2147483769" r:id="rId99"/>
    <p:sldLayoutId id="2147483770" r:id="rId100"/>
    <p:sldLayoutId id="2147483771" r:id="rId101"/>
    <p:sldLayoutId id="2147483772" r:id="rId102"/>
    <p:sldLayoutId id="2147483773" r:id="rId103"/>
    <p:sldLayoutId id="2147483774" r:id="rId104"/>
    <p:sldLayoutId id="2147483775" r:id="rId105"/>
    <p:sldLayoutId id="2147483776" r:id="rId106"/>
    <p:sldLayoutId id="2147483777" r:id="rId107"/>
    <p:sldLayoutId id="2147483778" r:id="rId108"/>
    <p:sldLayoutId id="2147483779" r:id="rId109"/>
    <p:sldLayoutId id="2147483781" r:id="rId110"/>
    <p:sldLayoutId id="2147483782" r:id="rId111"/>
    <p:sldLayoutId id="2147483870" r:id="rId112"/>
    <p:sldLayoutId id="2147483872" r:id="rId113"/>
    <p:sldLayoutId id="2147483873" r:id="rId114"/>
    <p:sldLayoutId id="2147483874" r:id="rId115"/>
    <p:sldLayoutId id="2147483875" r:id="rId116"/>
    <p:sldLayoutId id="2147483876" r:id="rId117"/>
    <p:sldLayoutId id="2147483877" r:id="rId118"/>
    <p:sldLayoutId id="2147483878" r:id="rId119"/>
    <p:sldLayoutId id="2147483879" r:id="rId120"/>
    <p:sldLayoutId id="2147483880" r:id="rId121"/>
    <p:sldLayoutId id="2147483881" r:id="rId122"/>
    <p:sldLayoutId id="2147483882" r:id="rId123"/>
    <p:sldLayoutId id="2147483883" r:id="rId124"/>
    <p:sldLayoutId id="2147483884" r:id="rId125"/>
    <p:sldLayoutId id="2147483885" r:id="rId126"/>
    <p:sldLayoutId id="2147483886" r:id="rId127"/>
    <p:sldLayoutId id="2147483887" r:id="rId128"/>
    <p:sldLayoutId id="2147483888" r:id="rId129"/>
    <p:sldLayoutId id="2147483889" r:id="rId130"/>
    <p:sldLayoutId id="2147483890" r:id="rId131"/>
    <p:sldLayoutId id="2147483891" r:id="rId132"/>
    <p:sldLayoutId id="2147483965" r:id="rId133"/>
    <p:sldLayoutId id="2147483966" r:id="rId134"/>
    <p:sldLayoutId id="2147483967" r:id="rId135"/>
    <p:sldLayoutId id="2147483968" r:id="rId136"/>
    <p:sldLayoutId id="2147483969" r:id="rId137"/>
    <p:sldLayoutId id="2147483970" r:id="rId138"/>
    <p:sldLayoutId id="2147483973" r:id="rId139"/>
    <p:sldLayoutId id="2147483974" r:id="rId140"/>
    <p:sldLayoutId id="2147483975" r:id="rId141"/>
    <p:sldLayoutId id="2147483976" r:id="rId142"/>
    <p:sldLayoutId id="2147483977" r:id="rId143"/>
    <p:sldLayoutId id="2147483978" r:id="rId144"/>
    <p:sldLayoutId id="2147483979" r:id="rId145"/>
    <p:sldLayoutId id="2147483980" r:id="rId146"/>
    <p:sldLayoutId id="2147483981" r:id="rId147"/>
    <p:sldLayoutId id="2147483982" r:id="rId148"/>
    <p:sldLayoutId id="2147483983" r:id="rId149"/>
    <p:sldLayoutId id="2147483984" r:id="rId150"/>
    <p:sldLayoutId id="2147483985" r:id="rId151"/>
    <p:sldLayoutId id="2147483986" r:id="rId152"/>
    <p:sldLayoutId id="2147483987" r:id="rId153"/>
    <p:sldLayoutId id="2147483988" r:id="rId154"/>
    <p:sldLayoutId id="2147483989" r:id="rId155"/>
    <p:sldLayoutId id="2147483990" r:id="rId156"/>
    <p:sldLayoutId id="2147483991" r:id="rId157"/>
    <p:sldLayoutId id="2147483992" r:id="rId158"/>
    <p:sldLayoutId id="2147483993" r:id="rId159"/>
    <p:sldLayoutId id="2147483994" r:id="rId160"/>
    <p:sldLayoutId id="2147483995" r:id="rId161"/>
    <p:sldLayoutId id="2147483996" r:id="rId162"/>
    <p:sldLayoutId id="2147483997" r:id="rId163"/>
    <p:sldLayoutId id="2147483998" r:id="rId164"/>
    <p:sldLayoutId id="2147484000" r:id="rId16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393164"/>
      </p:ext>
    </p:extLst>
  </p:cSld>
  <p:clrMap bg1="dk1" tx1="lt1" bg2="dk2" tx2="lt2" accent1="accent1" accent2="accent2" accent3="accent3" accent4="accent4" accent5="accent5" accent6="accent6" hlink="hlink" folHlink="folHlink"/>
  <p:sldLayoutIdLst>
    <p:sldLayoutId id="2147484021" r:id="rId1"/>
  </p:sldLayoutIdLst>
  <p:txStyles>
    <p:titleStyle>
      <a:lvl1pPr algn="l" defTabSz="685800" rtl="0" eaLnBrk="1" latinLnBrk="0" hangingPunct="1">
        <a:lnSpc>
          <a:spcPct val="90000"/>
        </a:lnSpc>
        <a:spcBef>
          <a:spcPct val="0"/>
        </a:spcBef>
        <a:buNone/>
        <a:defRPr sz="2700" b="1" i="0" kern="1200">
          <a:solidFill>
            <a:schemeClr val="tx1"/>
          </a:solidFill>
          <a:latin typeface="Mona-Sans" pitchFamily="2" charset="77"/>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650" b="0" i="0" kern="1200">
          <a:solidFill>
            <a:schemeClr val="tx1"/>
          </a:solidFill>
          <a:latin typeface="Mona-Sans Regular" pitchFamily="2" charset="77"/>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ona-Sans Regular" pitchFamily="2" charset="77"/>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ona-Sans Regular" pitchFamily="2" charset="77"/>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ona-Sans Regular" pitchFamily="2" charset="77"/>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ona-Sans Regular" pitchFamily="2" charset="77"/>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15345"/>
      </p:ext>
    </p:extLst>
  </p:cSld>
  <p:clrMap bg1="dk1" tx1="lt1" bg2="dk2" tx2="lt2" accent1="accent1" accent2="accent2" accent3="accent3" accent4="accent4" accent5="accent5" accent6="accent6" hlink="hlink" folHlink="folHlink"/>
  <p:sldLayoutIdLst>
    <p:sldLayoutId id="2147484025" r:id="rId1"/>
    <p:sldLayoutId id="2147484026" r:id="rId2"/>
  </p:sldLayoutIdLst>
  <p:txStyles>
    <p:titleStyle>
      <a:lvl1pPr algn="l" defTabSz="685800" rtl="0" eaLnBrk="1" latinLnBrk="0" hangingPunct="1">
        <a:lnSpc>
          <a:spcPct val="90000"/>
        </a:lnSpc>
        <a:spcBef>
          <a:spcPct val="0"/>
        </a:spcBef>
        <a:buNone/>
        <a:defRPr sz="2700" b="1" i="0" kern="1200">
          <a:solidFill>
            <a:schemeClr val="tx1"/>
          </a:solidFill>
          <a:latin typeface="Mona-Sans" pitchFamily="2" charset="77"/>
          <a:ea typeface="+mj-ea"/>
          <a:cs typeface="Arial" panose="020B0604020202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650" b="0" i="0" kern="1200">
          <a:solidFill>
            <a:schemeClr val="tx1"/>
          </a:solidFill>
          <a:latin typeface="Mona-Sans Regular" pitchFamily="2" charset="77"/>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ona-Sans Regular" pitchFamily="2" charset="77"/>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ona-Sans Regular" pitchFamily="2" charset="77"/>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ona-Sans Regular" pitchFamily="2" charset="77"/>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ona-Sans Regular" pitchFamily="2" charset="77"/>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33635322"/>
      </p:ext>
    </p:extLst>
  </p:cSld>
  <p:clrMap bg1="lt1" tx1="dk1" bg2="dk2"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 id="2147484069" r:id="rId41"/>
    <p:sldLayoutId id="2147484070" r:id="rId42"/>
    <p:sldLayoutId id="2147484071" r:id="rId43"/>
    <p:sldLayoutId id="2147484072" r:id="rId44"/>
    <p:sldLayoutId id="2147484073" r:id="rId45"/>
    <p:sldLayoutId id="2147484074" r:id="rId46"/>
    <p:sldLayoutId id="2147484075" r:id="rId47"/>
    <p:sldLayoutId id="2147484076" r:id="rId48"/>
    <p:sldLayoutId id="2147484077" r:id="rId49"/>
    <p:sldLayoutId id="2147484078" r:id="rId50"/>
    <p:sldLayoutId id="2147484079" r:id="rId51"/>
    <p:sldLayoutId id="2147484080" r:id="rId52"/>
    <p:sldLayoutId id="2147484081" r:id="rId53"/>
    <p:sldLayoutId id="2147484082" r:id="rId54"/>
    <p:sldLayoutId id="2147484083" r:id="rId55"/>
    <p:sldLayoutId id="2147484084" r:id="rId56"/>
    <p:sldLayoutId id="2147484085" r:id="rId57"/>
    <p:sldLayoutId id="2147484086" r:id="rId58"/>
    <p:sldLayoutId id="2147484087" r:id="rId59"/>
    <p:sldLayoutId id="2147484088" r:id="rId60"/>
    <p:sldLayoutId id="2147484089" r:id="rId61"/>
    <p:sldLayoutId id="2147484090" r:id="rId62"/>
    <p:sldLayoutId id="2147484091" r:id="rId63"/>
    <p:sldLayoutId id="2147484092" r:id="rId64"/>
    <p:sldLayoutId id="2147484093" r:id="rId65"/>
    <p:sldLayoutId id="2147484094" r:id="rId66"/>
    <p:sldLayoutId id="2147484095" r:id="rId67"/>
    <p:sldLayoutId id="2147484096" r:id="rId68"/>
    <p:sldLayoutId id="2147484097" r:id="rId69"/>
    <p:sldLayoutId id="2147484098" r:id="rId70"/>
    <p:sldLayoutId id="2147484099" r:id="rId71"/>
    <p:sldLayoutId id="2147484100" r:id="rId72"/>
    <p:sldLayoutId id="2147484101" r:id="rId73"/>
    <p:sldLayoutId id="2147484102" r:id="rId74"/>
    <p:sldLayoutId id="2147484103" r:id="rId75"/>
    <p:sldLayoutId id="2147484104" r:id="rId76"/>
    <p:sldLayoutId id="2147484105" r:id="rId77"/>
    <p:sldLayoutId id="2147484106" r:id="rId78"/>
    <p:sldLayoutId id="2147484107" r:id="rId79"/>
    <p:sldLayoutId id="2147484108" r:id="rId80"/>
    <p:sldLayoutId id="2147484109" r:id="rId81"/>
    <p:sldLayoutId id="2147484110" r:id="rId82"/>
    <p:sldLayoutId id="2147484111" r:id="rId83"/>
    <p:sldLayoutId id="2147484112" r:id="rId84"/>
    <p:sldLayoutId id="2147484113" r:id="rId85"/>
    <p:sldLayoutId id="2147484114" r:id="rId86"/>
    <p:sldLayoutId id="2147484115" r:id="rId87"/>
    <p:sldLayoutId id="2147484116" r:id="rId88"/>
    <p:sldLayoutId id="2147484117" r:id="rId89"/>
    <p:sldLayoutId id="2147484118" r:id="rId90"/>
    <p:sldLayoutId id="2147484119" r:id="rId91"/>
    <p:sldLayoutId id="2147484120" r:id="rId92"/>
    <p:sldLayoutId id="2147484121" r:id="rId93"/>
    <p:sldLayoutId id="2147484122" r:id="rId94"/>
    <p:sldLayoutId id="2147484123" r:id="rId95"/>
    <p:sldLayoutId id="2147484124" r:id="rId96"/>
    <p:sldLayoutId id="2147484126" r:id="rId97"/>
    <p:sldLayoutId id="2147484127" r:id="rId98"/>
    <p:sldLayoutId id="2147484128" r:id="rId99"/>
    <p:sldLayoutId id="2147484129" r:id="rId100"/>
    <p:sldLayoutId id="2147484130" r:id="rId101"/>
    <p:sldLayoutId id="2147484131" r:id="rId102"/>
    <p:sldLayoutId id="2147484132" r:id="rId103"/>
    <p:sldLayoutId id="2147484133" r:id="rId104"/>
    <p:sldLayoutId id="2147484134" r:id="rId105"/>
    <p:sldLayoutId id="2147484135" r:id="rId106"/>
    <p:sldLayoutId id="2147484136" r:id="rId107"/>
    <p:sldLayoutId id="2147484137" r:id="rId108"/>
    <p:sldLayoutId id="2147484138" r:id="rId109"/>
    <p:sldLayoutId id="2147484139" r:id="rId110"/>
    <p:sldLayoutId id="2147484140" r:id="rId111"/>
    <p:sldLayoutId id="2147484141" r:id="rId112"/>
    <p:sldLayoutId id="2147484142" r:id="rId113"/>
    <p:sldLayoutId id="2147484143" r:id="rId114"/>
    <p:sldLayoutId id="2147484144" r:id="rId115"/>
    <p:sldLayoutId id="2147484145" r:id="rId116"/>
    <p:sldLayoutId id="2147484146" r:id="rId117"/>
    <p:sldLayoutId id="2147484147" r:id="rId118"/>
    <p:sldLayoutId id="2147484148" r:id="rId119"/>
    <p:sldLayoutId id="2147484149" r:id="rId120"/>
    <p:sldLayoutId id="2147484150" r:id="rId121"/>
    <p:sldLayoutId id="2147484151" r:id="rId122"/>
    <p:sldLayoutId id="2147484152" r:id="rId123"/>
    <p:sldLayoutId id="2147484153" r:id="rId124"/>
    <p:sldLayoutId id="2147484154" r:id="rId125"/>
    <p:sldLayoutId id="2147484155" r:id="rId126"/>
    <p:sldLayoutId id="2147484156" r:id="rId127"/>
    <p:sldLayoutId id="2147484157" r:id="rId128"/>
    <p:sldLayoutId id="2147484158" r:id="rId129"/>
    <p:sldLayoutId id="2147484159" r:id="rId130"/>
    <p:sldLayoutId id="2147484160" r:id="rId131"/>
    <p:sldLayoutId id="2147484161" r:id="rId132"/>
    <p:sldLayoutId id="2147484162" r:id="rId133"/>
    <p:sldLayoutId id="2147484163" r:id="rId134"/>
    <p:sldLayoutId id="2147484164" r:id="rId135"/>
    <p:sldLayoutId id="2147484165" r:id="rId136"/>
    <p:sldLayoutId id="2147484166" r:id="rId137"/>
    <p:sldLayoutId id="2147484167" r:id="rId138"/>
    <p:sldLayoutId id="2147484168" r:id="rId139"/>
    <p:sldLayoutId id="2147484169" r:id="rId140"/>
    <p:sldLayoutId id="2147484170" r:id="rId141"/>
    <p:sldLayoutId id="2147484171" r:id="rId142"/>
    <p:sldLayoutId id="2147484172" r:id="rId143"/>
    <p:sldLayoutId id="2147484173" r:id="rId144"/>
    <p:sldLayoutId id="2147484174" r:id="rId145"/>
    <p:sldLayoutId id="2147484175" r:id="rId146"/>
    <p:sldLayoutId id="2147484176" r:id="rId147"/>
    <p:sldLayoutId id="2147484177" r:id="rId148"/>
    <p:sldLayoutId id="2147484178" r:id="rId149"/>
    <p:sldLayoutId id="2147484179" r:id="rId150"/>
    <p:sldLayoutId id="2147484180" r:id="rId151"/>
    <p:sldLayoutId id="2147484181" r:id="rId152"/>
    <p:sldLayoutId id="2147484182" r:id="rId153"/>
    <p:sldLayoutId id="2147484183" r:id="rId154"/>
    <p:sldLayoutId id="2147484184" r:id="rId155"/>
    <p:sldLayoutId id="2147484185" r:id="rId156"/>
    <p:sldLayoutId id="2147484186" r:id="rId157"/>
    <p:sldLayoutId id="2147484187" r:id="rId158"/>
    <p:sldLayoutId id="2147484188" r:id="rId159"/>
    <p:sldLayoutId id="2147484189" r:id="rId160"/>
    <p:sldLayoutId id="2147484190" r:id="rId161"/>
    <p:sldLayoutId id="2147484191" r:id="rId162"/>
    <p:sldLayoutId id="2147484192" r:id="rId163"/>
    <p:sldLayoutId id="2147484193" r:id="rId164"/>
    <p:sldLayoutId id="2147484194" r:id="rId165"/>
    <p:sldLayoutId id="2147484195" r:id="rId166"/>
    <p:sldLayoutId id="2147484196" r:id="rId167"/>
    <p:sldLayoutId id="2147484197" r:id="rId168"/>
    <p:sldLayoutId id="2147484198" r:id="rId169"/>
    <p:sldLayoutId id="2147484199" r:id="rId170"/>
    <p:sldLayoutId id="2147484200" r:id="rId171"/>
    <p:sldLayoutId id="2147484201" r:id="rId172"/>
    <p:sldLayoutId id="2147484202" r:id="rId173"/>
    <p:sldLayoutId id="2147484203" r:id="rId174"/>
    <p:sldLayoutId id="2147484204" r:id="rId175"/>
    <p:sldLayoutId id="2147484205" r:id="rId176"/>
    <p:sldLayoutId id="2147484206" r:id="rId177"/>
    <p:sldLayoutId id="2147484207" r:id="rId178"/>
    <p:sldLayoutId id="2147484208" r:id="rId179"/>
    <p:sldLayoutId id="2147484209" r:id="rId180"/>
    <p:sldLayoutId id="2147484210" r:id="rId181"/>
    <p:sldLayoutId id="2147484211" r:id="rId182"/>
    <p:sldLayoutId id="2147484212" r:id="rId183"/>
    <p:sldLayoutId id="2147484213" r:id="rId184"/>
    <p:sldLayoutId id="2147484214" r:id="rId185"/>
    <p:sldLayoutId id="2147484215" r:id="rId18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2"/>
        <p:cNvGrpSpPr/>
        <p:nvPr/>
      </p:nvGrpSpPr>
      <p:grpSpPr>
        <a:xfrm>
          <a:off x="0" y="0"/>
          <a:ext cx="0" cy="0"/>
          <a:chOff x="0" y="0"/>
          <a:chExt cx="0" cy="0"/>
        </a:xfrm>
      </p:grpSpPr>
      <p:sp>
        <p:nvSpPr>
          <p:cNvPr id="4073" name="Google Shape;4073;p365"/>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Inter"/>
              <a:buNone/>
              <a:defRPr sz="3600" b="1" i="0" u="none" strike="noStrike" cap="none">
                <a:solidFill>
                  <a:schemeClr val="dk1"/>
                </a:solidFill>
                <a:latin typeface="Inter"/>
                <a:ea typeface="Inter"/>
                <a:cs typeface="Inter"/>
                <a:sym typeface="Inter"/>
              </a:defRPr>
            </a:lvl1pPr>
            <a:lvl2pPr lvl="1" rtl="0">
              <a:spcBef>
                <a:spcPts val="0"/>
              </a:spcBef>
              <a:spcAft>
                <a:spcPts val="0"/>
              </a:spcAft>
              <a:buSzPts val="1400"/>
              <a:buFont typeface="Inter"/>
              <a:buNone/>
              <a:defRPr sz="1800">
                <a:latin typeface="Inter"/>
                <a:ea typeface="Inter"/>
                <a:cs typeface="Inter"/>
                <a:sym typeface="Inter"/>
              </a:defRPr>
            </a:lvl2pPr>
            <a:lvl3pPr lvl="2" rtl="0">
              <a:spcBef>
                <a:spcPts val="0"/>
              </a:spcBef>
              <a:spcAft>
                <a:spcPts val="0"/>
              </a:spcAft>
              <a:buSzPts val="1400"/>
              <a:buFont typeface="Inter"/>
              <a:buNone/>
              <a:defRPr sz="1800">
                <a:latin typeface="Inter"/>
                <a:ea typeface="Inter"/>
                <a:cs typeface="Inter"/>
                <a:sym typeface="Inter"/>
              </a:defRPr>
            </a:lvl3pPr>
            <a:lvl4pPr lvl="3" rtl="0">
              <a:spcBef>
                <a:spcPts val="0"/>
              </a:spcBef>
              <a:spcAft>
                <a:spcPts val="0"/>
              </a:spcAft>
              <a:buSzPts val="1400"/>
              <a:buFont typeface="Inter"/>
              <a:buNone/>
              <a:defRPr sz="1800">
                <a:latin typeface="Inter"/>
                <a:ea typeface="Inter"/>
                <a:cs typeface="Inter"/>
                <a:sym typeface="Inter"/>
              </a:defRPr>
            </a:lvl4pPr>
            <a:lvl5pPr lvl="4" rtl="0">
              <a:spcBef>
                <a:spcPts val="0"/>
              </a:spcBef>
              <a:spcAft>
                <a:spcPts val="0"/>
              </a:spcAft>
              <a:buSzPts val="1400"/>
              <a:buFont typeface="Inter"/>
              <a:buNone/>
              <a:defRPr sz="1800">
                <a:latin typeface="Inter"/>
                <a:ea typeface="Inter"/>
                <a:cs typeface="Inter"/>
                <a:sym typeface="Inter"/>
              </a:defRPr>
            </a:lvl5pPr>
            <a:lvl6pPr lvl="5" rtl="0">
              <a:spcBef>
                <a:spcPts val="0"/>
              </a:spcBef>
              <a:spcAft>
                <a:spcPts val="0"/>
              </a:spcAft>
              <a:buSzPts val="1400"/>
              <a:buFont typeface="Inter"/>
              <a:buNone/>
              <a:defRPr sz="1800">
                <a:latin typeface="Inter"/>
                <a:ea typeface="Inter"/>
                <a:cs typeface="Inter"/>
                <a:sym typeface="Inter"/>
              </a:defRPr>
            </a:lvl6pPr>
            <a:lvl7pPr lvl="6" rtl="0">
              <a:spcBef>
                <a:spcPts val="0"/>
              </a:spcBef>
              <a:spcAft>
                <a:spcPts val="0"/>
              </a:spcAft>
              <a:buSzPts val="1400"/>
              <a:buFont typeface="Inter"/>
              <a:buNone/>
              <a:defRPr sz="1800">
                <a:latin typeface="Inter"/>
                <a:ea typeface="Inter"/>
                <a:cs typeface="Inter"/>
                <a:sym typeface="Inter"/>
              </a:defRPr>
            </a:lvl7pPr>
            <a:lvl8pPr lvl="7" rtl="0">
              <a:spcBef>
                <a:spcPts val="0"/>
              </a:spcBef>
              <a:spcAft>
                <a:spcPts val="0"/>
              </a:spcAft>
              <a:buSzPts val="1400"/>
              <a:buFont typeface="Inter"/>
              <a:buNone/>
              <a:defRPr sz="1800">
                <a:latin typeface="Inter"/>
                <a:ea typeface="Inter"/>
                <a:cs typeface="Inter"/>
                <a:sym typeface="Inter"/>
              </a:defRPr>
            </a:lvl8pPr>
            <a:lvl9pPr lvl="8" rtl="0">
              <a:spcBef>
                <a:spcPts val="0"/>
              </a:spcBef>
              <a:spcAft>
                <a:spcPts val="0"/>
              </a:spcAft>
              <a:buSzPts val="1400"/>
              <a:buFont typeface="Inter"/>
              <a:buNone/>
              <a:defRPr sz="1800">
                <a:latin typeface="Inter"/>
                <a:ea typeface="Inter"/>
                <a:cs typeface="Inter"/>
                <a:sym typeface="Inter"/>
              </a:defRPr>
            </a:lvl9pPr>
          </a:lstStyle>
          <a:p>
            <a:endParaRPr/>
          </a:p>
        </p:txBody>
      </p:sp>
      <p:sp>
        <p:nvSpPr>
          <p:cNvPr id="4074" name="Google Shape;4074;p365"/>
          <p:cNvSpPr txBox="1">
            <a:spLocks noGrp="1"/>
          </p:cNvSpPr>
          <p:nvPr>
            <p:ph type="body" idx="1"/>
          </p:nvPr>
        </p:nvSpPr>
        <p:spPr>
          <a:xfrm>
            <a:off x="628650" y="1369222"/>
            <a:ext cx="7886700" cy="3263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Inter"/>
              <a:buNone/>
              <a:defRPr sz="1600" i="0" u="none" strike="noStrike" cap="none">
                <a:solidFill>
                  <a:schemeClr val="dk1"/>
                </a:solidFill>
                <a:latin typeface="Inter"/>
                <a:ea typeface="Inter"/>
                <a:cs typeface="Inter"/>
                <a:sym typeface="Inter"/>
              </a:defRPr>
            </a:lvl1pPr>
            <a:lvl2pPr marL="914400" marR="0" lvl="1" indent="-228600" algn="l" rtl="0">
              <a:lnSpc>
                <a:spcPct val="90000"/>
              </a:lnSpc>
              <a:spcBef>
                <a:spcPts val="375"/>
              </a:spcBef>
              <a:spcAft>
                <a:spcPts val="0"/>
              </a:spcAft>
              <a:buClr>
                <a:schemeClr val="dk1"/>
              </a:buClr>
              <a:buSzPts val="1400"/>
              <a:buFont typeface="Inter"/>
              <a:buNone/>
              <a:defRPr sz="1400" i="0" u="none" strike="noStrike" cap="none">
                <a:solidFill>
                  <a:schemeClr val="dk1"/>
                </a:solidFill>
                <a:latin typeface="Inter"/>
                <a:ea typeface="Inter"/>
                <a:cs typeface="Inter"/>
                <a:sym typeface="Inter"/>
              </a:defRPr>
            </a:lvl2pPr>
            <a:lvl3pPr marL="1371600" marR="0" lvl="2" indent="-228600" algn="l" rtl="0">
              <a:lnSpc>
                <a:spcPct val="90000"/>
              </a:lnSpc>
              <a:spcBef>
                <a:spcPts val="375"/>
              </a:spcBef>
              <a:spcAft>
                <a:spcPts val="0"/>
              </a:spcAft>
              <a:buClr>
                <a:schemeClr val="dk1"/>
              </a:buClr>
              <a:buSzPts val="1200"/>
              <a:buFont typeface="Inter"/>
              <a:buNone/>
              <a:defRPr sz="1200" i="0" u="none" strike="noStrike" cap="none">
                <a:solidFill>
                  <a:schemeClr val="dk1"/>
                </a:solidFill>
                <a:latin typeface="Inter"/>
                <a:ea typeface="Inter"/>
                <a:cs typeface="Inter"/>
                <a:sym typeface="Inter"/>
              </a:defRPr>
            </a:lvl3pPr>
            <a:lvl4pPr marL="1828800" marR="0" lvl="3" indent="-228600" algn="l" rtl="0">
              <a:lnSpc>
                <a:spcPct val="90000"/>
              </a:lnSpc>
              <a:spcBef>
                <a:spcPts val="375"/>
              </a:spcBef>
              <a:spcAft>
                <a:spcPts val="0"/>
              </a:spcAft>
              <a:buClr>
                <a:schemeClr val="dk1"/>
              </a:buClr>
              <a:buSzPts val="1000"/>
              <a:buFont typeface="Inter"/>
              <a:buNone/>
              <a:defRPr sz="1000" i="0" u="none" strike="noStrike" cap="none">
                <a:solidFill>
                  <a:schemeClr val="dk1"/>
                </a:solidFill>
                <a:latin typeface="Inter"/>
                <a:ea typeface="Inter"/>
                <a:cs typeface="Inter"/>
                <a:sym typeface="Inter"/>
              </a:defRPr>
            </a:lvl4pPr>
            <a:lvl5pPr marL="2286000" marR="0" lvl="4" indent="-228600" algn="l" rtl="0">
              <a:lnSpc>
                <a:spcPct val="90000"/>
              </a:lnSpc>
              <a:spcBef>
                <a:spcPts val="375"/>
              </a:spcBef>
              <a:spcAft>
                <a:spcPts val="0"/>
              </a:spcAft>
              <a:buClr>
                <a:schemeClr val="dk1"/>
              </a:buClr>
              <a:buSzPts val="1000"/>
              <a:buFont typeface="Inter"/>
              <a:buNone/>
              <a:defRPr sz="1000" i="0" u="none" strike="noStrike" cap="none">
                <a:solidFill>
                  <a:schemeClr val="dk1"/>
                </a:solidFill>
                <a:latin typeface="Inter"/>
                <a:ea typeface="Inter"/>
                <a:cs typeface="Inter"/>
                <a:sym typeface="Inter"/>
              </a:defRPr>
            </a:lvl5pPr>
            <a:lvl6pPr marL="2743200" marR="0" lvl="5" indent="-314325" algn="l" rtl="0">
              <a:lnSpc>
                <a:spcPct val="90000"/>
              </a:lnSpc>
              <a:spcBef>
                <a:spcPts val="375"/>
              </a:spcBef>
              <a:spcAft>
                <a:spcPts val="0"/>
              </a:spcAft>
              <a:buClr>
                <a:schemeClr val="dk1"/>
              </a:buClr>
              <a:buSzPts val="1350"/>
              <a:buFont typeface="Inter"/>
              <a:buChar char="•"/>
              <a:defRPr sz="1350" i="0" u="none" strike="noStrike" cap="none">
                <a:solidFill>
                  <a:schemeClr val="dk1"/>
                </a:solidFill>
                <a:latin typeface="Inter"/>
                <a:ea typeface="Inter"/>
                <a:cs typeface="Inter"/>
                <a:sym typeface="Inter"/>
              </a:defRPr>
            </a:lvl6pPr>
            <a:lvl7pPr marL="3200400" marR="0" lvl="6" indent="-314325" algn="l" rtl="0">
              <a:lnSpc>
                <a:spcPct val="90000"/>
              </a:lnSpc>
              <a:spcBef>
                <a:spcPts val="375"/>
              </a:spcBef>
              <a:spcAft>
                <a:spcPts val="0"/>
              </a:spcAft>
              <a:buClr>
                <a:schemeClr val="dk1"/>
              </a:buClr>
              <a:buSzPts val="1350"/>
              <a:buFont typeface="Inter"/>
              <a:buChar char="•"/>
              <a:defRPr sz="1350" i="0" u="none" strike="noStrike" cap="none">
                <a:solidFill>
                  <a:schemeClr val="dk1"/>
                </a:solidFill>
                <a:latin typeface="Inter"/>
                <a:ea typeface="Inter"/>
                <a:cs typeface="Inter"/>
                <a:sym typeface="Inter"/>
              </a:defRPr>
            </a:lvl7pPr>
            <a:lvl8pPr marL="3657600" marR="0" lvl="7" indent="-314325" algn="l" rtl="0">
              <a:lnSpc>
                <a:spcPct val="90000"/>
              </a:lnSpc>
              <a:spcBef>
                <a:spcPts val="375"/>
              </a:spcBef>
              <a:spcAft>
                <a:spcPts val="0"/>
              </a:spcAft>
              <a:buClr>
                <a:schemeClr val="dk1"/>
              </a:buClr>
              <a:buSzPts val="1350"/>
              <a:buFont typeface="Inter"/>
              <a:buChar char="•"/>
              <a:defRPr sz="1350" i="0" u="none" strike="noStrike" cap="none">
                <a:solidFill>
                  <a:schemeClr val="dk1"/>
                </a:solidFill>
                <a:latin typeface="Inter"/>
                <a:ea typeface="Inter"/>
                <a:cs typeface="Inter"/>
                <a:sym typeface="Inter"/>
              </a:defRPr>
            </a:lvl8pPr>
            <a:lvl9pPr marL="4114800" marR="0" lvl="8" indent="-314325" algn="l" rtl="0">
              <a:lnSpc>
                <a:spcPct val="90000"/>
              </a:lnSpc>
              <a:spcBef>
                <a:spcPts val="375"/>
              </a:spcBef>
              <a:spcAft>
                <a:spcPts val="0"/>
              </a:spcAft>
              <a:buClr>
                <a:schemeClr val="dk1"/>
              </a:buClr>
              <a:buSzPts val="1350"/>
              <a:buFont typeface="Inter"/>
              <a:buChar char="•"/>
              <a:defRPr sz="1350" i="0" u="none" strike="noStrike" cap="none">
                <a:solidFill>
                  <a:schemeClr val="dk1"/>
                </a:solidFill>
                <a:latin typeface="Inter"/>
                <a:ea typeface="Inter"/>
                <a:cs typeface="Inter"/>
                <a:sym typeface="Inter"/>
              </a:defRPr>
            </a:lvl9pPr>
          </a:lstStyle>
          <a:p>
            <a:endParaRPr/>
          </a:p>
        </p:txBody>
      </p:sp>
      <p:pic>
        <p:nvPicPr>
          <p:cNvPr id="4075" name="Google Shape;4075;p365" descr="Image"/>
          <p:cNvPicPr preferRelativeResize="0"/>
          <p:nvPr/>
        </p:nvPicPr>
        <p:blipFill rotWithShape="1">
          <a:blip r:embed="rId7">
            <a:alphaModFix amt="50000"/>
          </a:blip>
          <a:srcRect/>
          <a:stretch/>
        </p:blipFill>
        <p:spPr>
          <a:xfrm>
            <a:off x="8649375" y="4673646"/>
            <a:ext cx="304519" cy="297001"/>
          </a:xfrm>
          <a:prstGeom prst="rect">
            <a:avLst/>
          </a:prstGeom>
          <a:noFill/>
          <a:ln>
            <a:noFill/>
          </a:ln>
          <a:effectLst>
            <a:outerShdw blurRad="304800" dist="152400" dir="2700000" rotWithShape="0">
              <a:srgbClr val="451E4C">
                <a:alpha val="24310"/>
              </a:srgbClr>
            </a:outerShdw>
          </a:effectLst>
        </p:spPr>
      </p:pic>
      <p:sp>
        <p:nvSpPr>
          <p:cNvPr id="4076" name="Google Shape;4076;p365"/>
          <p:cNvSpPr txBox="1"/>
          <p:nvPr/>
        </p:nvSpPr>
        <p:spPr>
          <a:xfrm>
            <a:off x="6741807" y="4685350"/>
            <a:ext cx="1802100" cy="2739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4077" name="Google Shape;4077;p365"/>
          <p:cNvGrpSpPr/>
          <p:nvPr/>
        </p:nvGrpSpPr>
        <p:grpSpPr>
          <a:xfrm>
            <a:off x="9190150" y="0"/>
            <a:ext cx="2579204" cy="3301789"/>
            <a:chOff x="9190150" y="0"/>
            <a:chExt cx="2579204" cy="3301789"/>
          </a:xfrm>
        </p:grpSpPr>
        <p:sp>
          <p:nvSpPr>
            <p:cNvPr id="4078" name="Google Shape;4078;p365"/>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4079" name="Google Shape;4079;p365"/>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4080" name="Google Shape;4080;p365"/>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4081" name="Google Shape;4081;p365"/>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4082" name="Google Shape;4082;p365"/>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4083" name="Google Shape;4083;p365"/>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4084" name="Google Shape;4084;p365"/>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4085" name="Google Shape;4085;p365"/>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4086" name="Google Shape;4086;p365"/>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dk1"/>
                  </a:solidFill>
                  <a:latin typeface="Arial"/>
                  <a:ea typeface="Arial"/>
                  <a:cs typeface="Arial"/>
                  <a:sym typeface="Arial"/>
                </a:rPr>
                <a:t>Indigo-04</a:t>
              </a:r>
              <a:br>
                <a:rPr lang="en" sz="500" b="0" i="0" u="none" strike="noStrike" cap="none">
                  <a:solidFill>
                    <a:schemeClr val="dk1"/>
                  </a:solidFill>
                  <a:latin typeface="Arial"/>
                  <a:ea typeface="Arial"/>
                  <a:cs typeface="Arial"/>
                  <a:sym typeface="Arial"/>
                </a:rPr>
              </a:br>
              <a:r>
                <a:rPr lang="en"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4087" name="Google Shape;4087;p365"/>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dk1"/>
                  </a:solidFill>
                  <a:latin typeface="Arial"/>
                  <a:ea typeface="Arial"/>
                  <a:cs typeface="Arial"/>
                  <a:sym typeface="Arial"/>
                </a:rPr>
                <a:t>Indigo-06</a:t>
              </a:r>
              <a:br>
                <a:rPr lang="en" sz="500" b="0" i="0" u="none" strike="noStrike" cap="none">
                  <a:solidFill>
                    <a:schemeClr val="dk1"/>
                  </a:solidFill>
                  <a:latin typeface="Arial"/>
                  <a:ea typeface="Arial"/>
                  <a:cs typeface="Arial"/>
                  <a:sym typeface="Arial"/>
                </a:rPr>
              </a:br>
              <a:r>
                <a:rPr lang="en"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4088" name="Google Shape;4088;p365"/>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dk1"/>
                  </a:solidFill>
                  <a:latin typeface="Arial"/>
                  <a:ea typeface="Arial"/>
                  <a:cs typeface="Arial"/>
                  <a:sym typeface="Arial"/>
                </a:rPr>
                <a:t>Teal-02</a:t>
              </a:r>
              <a:br>
                <a:rPr lang="en" sz="500" b="0" i="0" u="none" strike="noStrike" cap="none">
                  <a:solidFill>
                    <a:schemeClr val="dk1"/>
                  </a:solidFill>
                  <a:latin typeface="Arial"/>
                  <a:ea typeface="Arial"/>
                  <a:cs typeface="Arial"/>
                  <a:sym typeface="Arial"/>
                </a:rPr>
              </a:br>
              <a:r>
                <a:rPr lang="en"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4089" name="Google Shape;4089;p365"/>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dk1"/>
                  </a:solidFill>
                  <a:latin typeface="Arial"/>
                  <a:ea typeface="Arial"/>
                  <a:cs typeface="Arial"/>
                  <a:sym typeface="Arial"/>
                </a:rPr>
                <a:t>Teal-04</a:t>
              </a:r>
              <a:br>
                <a:rPr lang="en" sz="500" b="0" i="0" u="none" strike="noStrike" cap="none">
                  <a:solidFill>
                    <a:schemeClr val="dk1"/>
                  </a:solidFill>
                  <a:latin typeface="Arial"/>
                  <a:ea typeface="Arial"/>
                  <a:cs typeface="Arial"/>
                  <a:sym typeface="Arial"/>
                </a:rPr>
              </a:br>
              <a:r>
                <a:rPr lang="en"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4090" name="Google Shape;4090;p365"/>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dk1"/>
                  </a:solidFill>
                  <a:latin typeface="Arial"/>
                  <a:ea typeface="Arial"/>
                  <a:cs typeface="Arial"/>
                  <a:sym typeface="Arial"/>
                </a:rPr>
                <a:t>Pink-04</a:t>
              </a:r>
              <a:br>
                <a:rPr lang="en" sz="500" b="0" i="0" u="none" strike="noStrike" cap="none">
                  <a:solidFill>
                    <a:schemeClr val="dk1"/>
                  </a:solidFill>
                  <a:latin typeface="Arial"/>
                  <a:ea typeface="Arial"/>
                  <a:cs typeface="Arial"/>
                  <a:sym typeface="Arial"/>
                </a:rPr>
              </a:br>
              <a:r>
                <a:rPr lang="en"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4091" name="Google Shape;4091;p365"/>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 sz="500" b="0" i="0" u="none" strike="noStrike" cap="none">
                  <a:solidFill>
                    <a:schemeClr val="dk1"/>
                  </a:solidFill>
                  <a:latin typeface="Arial"/>
                  <a:ea typeface="Arial"/>
                  <a:cs typeface="Arial"/>
                  <a:sym typeface="Arial"/>
                </a:rPr>
                <a:t>Pink-06</a:t>
              </a:r>
              <a:br>
                <a:rPr lang="en" sz="500" b="0" i="0" u="none" strike="noStrike" cap="none">
                  <a:solidFill>
                    <a:schemeClr val="dk1"/>
                  </a:solidFill>
                  <a:latin typeface="Arial"/>
                  <a:ea typeface="Arial"/>
                  <a:cs typeface="Arial"/>
                  <a:sym typeface="Arial"/>
                </a:rPr>
              </a:br>
              <a:r>
                <a:rPr lang="en"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4092" name="Google Shape;4092;p365"/>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4093" name="Google Shape;4093;p365"/>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424274135"/>
      </p:ext>
    </p:extLst>
  </p:cSld>
  <p:clrMap bg1="lt1" tx1="dk1" bg2="dk2" tx2="lt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84.xml"/><Relationship Id="rId4" Type="http://schemas.openxmlformats.org/officeDocument/2006/relationships/hyperlink" Target="https://www.linkedin.com/in/jason-cook-4486b61/"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9.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04.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58.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5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58.xml"/></Relationships>
</file>

<file path=ppt/slides/_rels/slide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358.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35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4.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58.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15"/>
        <p:cNvGrpSpPr/>
        <p:nvPr/>
      </p:nvGrpSpPr>
      <p:grpSpPr>
        <a:xfrm>
          <a:off x="0" y="0"/>
          <a:ext cx="0" cy="0"/>
          <a:chOff x="0" y="0"/>
          <a:chExt cx="0" cy="0"/>
        </a:xfrm>
      </p:grpSpPr>
      <p:sp>
        <p:nvSpPr>
          <p:cNvPr id="4116" name="Google Shape;4116;p372"/>
          <p:cNvSpPr txBox="1">
            <a:spLocks noGrp="1"/>
          </p:cNvSpPr>
          <p:nvPr>
            <p:ph type="title"/>
          </p:nvPr>
        </p:nvSpPr>
        <p:spPr>
          <a:xfrm>
            <a:off x="398900" y="1041675"/>
            <a:ext cx="6864300" cy="16479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None/>
            </a:pPr>
            <a:r>
              <a:rPr lang="en" sz="3600" dirty="0"/>
              <a:t>Generative AI, Agentic AI and MCP Servers… Oh My</a:t>
            </a:r>
            <a:endParaRPr sz="3600" dirty="0"/>
          </a:p>
        </p:txBody>
      </p:sp>
      <p:sp>
        <p:nvSpPr>
          <p:cNvPr id="4117" name="Google Shape;4117;p372"/>
          <p:cNvSpPr txBox="1">
            <a:spLocks noGrp="1"/>
          </p:cNvSpPr>
          <p:nvPr>
            <p:ph type="title" idx="2"/>
          </p:nvPr>
        </p:nvSpPr>
        <p:spPr>
          <a:xfrm>
            <a:off x="884013" y="4389691"/>
            <a:ext cx="6036076" cy="527081"/>
          </a:xfrm>
          <a:prstGeom prst="rect">
            <a:avLst/>
          </a:prstGeom>
        </p:spPr>
        <p:txBody>
          <a:bodyPr spcFirstLastPara="1" wrap="square" lIns="0" tIns="0" rIns="0" bIns="0" anchor="t" anchorCtr="0">
            <a:noAutofit/>
          </a:bodyPr>
          <a:lstStyle/>
          <a:p>
            <a:pPr marL="0" indent="0"/>
            <a:r>
              <a:rPr lang="en-US" sz="1200">
                <a:hlinkClick r:id="rId4"/>
              </a:rPr>
              <a:t>Jason Cook | LinkedIn</a:t>
            </a:r>
            <a:r>
              <a:rPr lang="en-US" sz="1200" b="1">
                <a:effectLst/>
              </a:rPr>
              <a:t> – Director Specialist Global Black Belt</a:t>
            </a:r>
            <a:br>
              <a:rPr lang="en-US" sz="1200" b="1">
                <a:effectLst/>
              </a:rPr>
            </a:br>
            <a:r>
              <a:rPr lang="en-US" sz="1200" b="1">
                <a:effectLst/>
              </a:rPr>
              <a:t>Developer Productivity, AI &amp; Platform Engineering</a:t>
            </a:r>
            <a:br>
              <a:rPr lang="en-US" sz="1200" b="1"/>
            </a:br>
            <a:endParaRPr 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2">
          <a:extLst>
            <a:ext uri="{FF2B5EF4-FFF2-40B4-BE49-F238E27FC236}">
              <a16:creationId xmlns:a16="http://schemas.microsoft.com/office/drawing/2014/main" id="{27AD292A-F3DA-5B72-EA1C-1CD7B9D2C812}"/>
            </a:ext>
          </a:extLst>
        </p:cNvPr>
        <p:cNvGrpSpPr/>
        <p:nvPr/>
      </p:nvGrpSpPr>
      <p:grpSpPr>
        <a:xfrm>
          <a:off x="0" y="0"/>
          <a:ext cx="0" cy="0"/>
          <a:chOff x="0" y="0"/>
          <a:chExt cx="0" cy="0"/>
        </a:xfrm>
      </p:grpSpPr>
      <p:sp>
        <p:nvSpPr>
          <p:cNvPr id="4303" name="Google Shape;4303;p384">
            <a:extLst>
              <a:ext uri="{FF2B5EF4-FFF2-40B4-BE49-F238E27FC236}">
                <a16:creationId xmlns:a16="http://schemas.microsoft.com/office/drawing/2014/main" id="{F445BEAF-98AA-18BA-6A79-F2B7846AF6A5}"/>
              </a:ext>
            </a:extLst>
          </p:cNvPr>
          <p:cNvSpPr txBox="1"/>
          <p:nvPr/>
        </p:nvSpPr>
        <p:spPr>
          <a:xfrm>
            <a:off x="2400737" y="1757252"/>
            <a:ext cx="4157700" cy="1550151"/>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kumimoji="0" lang="en" sz="6000" b="0" i="0" u="none" strike="noStrike" kern="0" cap="none" spc="0" normalizeH="0" baseline="0" noProof="0" dirty="0">
                <a:ln>
                  <a:noFill/>
                </a:ln>
                <a:solidFill>
                  <a:srgbClr val="FFFFFF"/>
                </a:solidFill>
                <a:effectLst/>
                <a:uLnTx/>
                <a:uFillTx/>
                <a:latin typeface="Inter SemiBold"/>
                <a:ea typeface="Inter SemiBold"/>
                <a:cs typeface="Inter SemiBold"/>
                <a:sym typeface="Inter SemiBold"/>
              </a:rPr>
              <a:t>MCP</a:t>
            </a:r>
          </a:p>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endParaRPr lang="en" sz="6000" dirty="0">
              <a:solidFill>
                <a:srgbClr val="FFFFFF"/>
              </a:solidFill>
              <a:latin typeface="Inter SemiBold"/>
              <a:ea typeface="Inter SemiBold"/>
              <a:cs typeface="Inter SemiBold"/>
              <a:sym typeface="Inter SemiBold"/>
            </a:endParaRPr>
          </a:p>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kumimoji="0" lang="en" sz="6000" b="0" i="0" u="none" strike="noStrike" kern="0" cap="none" spc="0" normalizeH="0" baseline="0" noProof="0" dirty="0">
                <a:ln>
                  <a:noFill/>
                </a:ln>
                <a:solidFill>
                  <a:srgbClr val="FFFFFF"/>
                </a:solidFill>
                <a:effectLst/>
                <a:uLnTx/>
                <a:uFillTx/>
                <a:latin typeface="Inter SemiBold"/>
                <a:ea typeface="Inter SemiBold"/>
                <a:cs typeface="Inter SemiBold"/>
                <a:sym typeface="Inter SemiBold"/>
              </a:rPr>
              <a:t> Demo</a:t>
            </a:r>
            <a:endParaRPr kumimoji="0" sz="6000" b="0" i="0" u="none" strike="noStrike" kern="0" cap="none" spc="0" normalizeH="0" baseline="0" noProof="0" dirty="0">
              <a:ln>
                <a:noFill/>
              </a:ln>
              <a:solidFill>
                <a:srgbClr val="FFFFFF"/>
              </a:solidFill>
              <a:effectLst/>
              <a:uLnTx/>
              <a:uFillTx/>
              <a:latin typeface="Inter SemiBold"/>
              <a:ea typeface="Inter SemiBold"/>
              <a:cs typeface="Inter SemiBold"/>
              <a:sym typeface="Inter SemiBold"/>
            </a:endParaRPr>
          </a:p>
        </p:txBody>
      </p:sp>
    </p:spTree>
    <p:extLst>
      <p:ext uri="{BB962C8B-B14F-4D97-AF65-F5344CB8AC3E}">
        <p14:creationId xmlns:p14="http://schemas.microsoft.com/office/powerpoint/2010/main" val="2458255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2">
          <a:extLst>
            <a:ext uri="{FF2B5EF4-FFF2-40B4-BE49-F238E27FC236}">
              <a16:creationId xmlns:a16="http://schemas.microsoft.com/office/drawing/2014/main" id="{7E206137-6627-82E5-AC41-23B50DD245A4}"/>
            </a:ext>
          </a:extLst>
        </p:cNvPr>
        <p:cNvGrpSpPr/>
        <p:nvPr/>
      </p:nvGrpSpPr>
      <p:grpSpPr>
        <a:xfrm>
          <a:off x="0" y="0"/>
          <a:ext cx="0" cy="0"/>
          <a:chOff x="0" y="0"/>
          <a:chExt cx="0" cy="0"/>
        </a:xfrm>
      </p:grpSpPr>
      <p:sp>
        <p:nvSpPr>
          <p:cNvPr id="4303" name="Google Shape;4303;p384">
            <a:extLst>
              <a:ext uri="{FF2B5EF4-FFF2-40B4-BE49-F238E27FC236}">
                <a16:creationId xmlns:a16="http://schemas.microsoft.com/office/drawing/2014/main" id="{2C3E0412-EC8D-DB63-5051-F96E384D84A1}"/>
              </a:ext>
            </a:extLst>
          </p:cNvPr>
          <p:cNvSpPr txBox="1"/>
          <p:nvPr/>
        </p:nvSpPr>
        <p:spPr>
          <a:xfrm>
            <a:off x="260547" y="210187"/>
            <a:ext cx="4157700" cy="1550151"/>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lang="en" sz="6000" dirty="0">
                <a:solidFill>
                  <a:srgbClr val="FFFFFF"/>
                </a:solidFill>
                <a:latin typeface="Inter SemiBold"/>
                <a:ea typeface="Inter SemiBold"/>
                <a:cs typeface="Inter SemiBold"/>
                <a:sym typeface="Inter SemiBold"/>
              </a:rPr>
              <a:t>Questions?</a:t>
            </a:r>
            <a:endParaRPr kumimoji="0" sz="6000" b="0" i="0" u="none" strike="noStrike" kern="0" cap="none" spc="0" normalizeH="0" baseline="0" noProof="0" dirty="0">
              <a:ln>
                <a:noFill/>
              </a:ln>
              <a:solidFill>
                <a:srgbClr val="FFFFFF"/>
              </a:solidFill>
              <a:effectLst/>
              <a:uLnTx/>
              <a:uFillTx/>
              <a:latin typeface="Inter SemiBold"/>
              <a:ea typeface="Inter SemiBold"/>
              <a:cs typeface="Inter SemiBold"/>
              <a:sym typeface="Inter SemiBold"/>
            </a:endParaRPr>
          </a:p>
        </p:txBody>
      </p:sp>
      <p:sp>
        <p:nvSpPr>
          <p:cNvPr id="2" name="TextBox 1">
            <a:extLst>
              <a:ext uri="{FF2B5EF4-FFF2-40B4-BE49-F238E27FC236}">
                <a16:creationId xmlns:a16="http://schemas.microsoft.com/office/drawing/2014/main" id="{A0CCC5B1-B001-53D1-5218-94D5208D4F31}"/>
              </a:ext>
            </a:extLst>
          </p:cNvPr>
          <p:cNvSpPr txBox="1"/>
          <p:nvPr/>
        </p:nvSpPr>
        <p:spPr>
          <a:xfrm>
            <a:off x="374315" y="1986974"/>
            <a:ext cx="4662905" cy="1169551"/>
          </a:xfrm>
          <a:prstGeom prst="rect">
            <a:avLst/>
          </a:prstGeom>
          <a:noFill/>
        </p:spPr>
        <p:txBody>
          <a:bodyPr wrap="square" rtlCol="0">
            <a:spAutoFit/>
          </a:bodyPr>
          <a:lstStyle/>
          <a:p>
            <a:r>
              <a:rPr lang="en-US" dirty="0">
                <a:solidFill>
                  <a:schemeClr val="tx1"/>
                </a:solidFill>
              </a:rPr>
              <a:t>Is AI coming to take my job?</a:t>
            </a:r>
          </a:p>
          <a:p>
            <a:endParaRPr lang="en-US" dirty="0">
              <a:solidFill>
                <a:schemeClr val="tx1"/>
              </a:solidFill>
            </a:endParaRPr>
          </a:p>
          <a:p>
            <a:r>
              <a:rPr lang="en-US" dirty="0">
                <a:solidFill>
                  <a:schemeClr val="tx1"/>
                </a:solidFill>
              </a:rPr>
              <a:t>What can I do to increase my chance of getting a job?</a:t>
            </a:r>
          </a:p>
          <a:p>
            <a:endParaRPr lang="en-US" dirty="0">
              <a:solidFill>
                <a:schemeClr val="tx1"/>
              </a:solidFill>
            </a:endParaRPr>
          </a:p>
          <a:p>
            <a:r>
              <a:rPr lang="en-US" dirty="0">
                <a:solidFill>
                  <a:schemeClr val="tx1"/>
                </a:solidFill>
              </a:rPr>
              <a:t>If you were a </a:t>
            </a:r>
            <a:r>
              <a:rPr lang="en-US" dirty="0" err="1">
                <a:solidFill>
                  <a:schemeClr val="tx1"/>
                </a:solidFill>
              </a:rPr>
              <a:t>rocketship</a:t>
            </a:r>
            <a:r>
              <a:rPr lang="en-US" dirty="0">
                <a:solidFill>
                  <a:schemeClr val="tx1"/>
                </a:solidFill>
              </a:rPr>
              <a:t> what color would you be?</a:t>
            </a:r>
          </a:p>
        </p:txBody>
      </p:sp>
    </p:spTree>
    <p:extLst>
      <p:ext uri="{BB962C8B-B14F-4D97-AF65-F5344CB8AC3E}">
        <p14:creationId xmlns:p14="http://schemas.microsoft.com/office/powerpoint/2010/main" val="335059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2">
          <a:extLst>
            <a:ext uri="{FF2B5EF4-FFF2-40B4-BE49-F238E27FC236}">
              <a16:creationId xmlns:a16="http://schemas.microsoft.com/office/drawing/2014/main" id="{BF615F7E-D5D9-55D1-DA29-CFFF1233A873}"/>
            </a:ext>
          </a:extLst>
        </p:cNvPr>
        <p:cNvGrpSpPr/>
        <p:nvPr/>
      </p:nvGrpSpPr>
      <p:grpSpPr>
        <a:xfrm>
          <a:off x="0" y="0"/>
          <a:ext cx="0" cy="0"/>
          <a:chOff x="0" y="0"/>
          <a:chExt cx="0" cy="0"/>
        </a:xfrm>
      </p:grpSpPr>
      <p:sp>
        <p:nvSpPr>
          <p:cNvPr id="4303" name="Google Shape;4303;p384">
            <a:extLst>
              <a:ext uri="{FF2B5EF4-FFF2-40B4-BE49-F238E27FC236}">
                <a16:creationId xmlns:a16="http://schemas.microsoft.com/office/drawing/2014/main" id="{EFFD0673-52D9-4EC6-DBB7-133CDFCF97A8}"/>
              </a:ext>
            </a:extLst>
          </p:cNvPr>
          <p:cNvSpPr txBox="1"/>
          <p:nvPr/>
        </p:nvSpPr>
        <p:spPr>
          <a:xfrm>
            <a:off x="-456694" y="657341"/>
            <a:ext cx="4157700" cy="6465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kumimoji="0" lang="en" sz="4000" b="0" i="0" u="none" strike="noStrike" kern="0" cap="none" spc="0" normalizeH="0" baseline="0" noProof="0" dirty="0">
                <a:ln>
                  <a:noFill/>
                </a:ln>
                <a:solidFill>
                  <a:srgbClr val="FFFFFF"/>
                </a:solidFill>
                <a:effectLst/>
                <a:uLnTx/>
                <a:uFillTx/>
                <a:latin typeface="Inter SemiBold"/>
                <a:ea typeface="Inter SemiBold"/>
                <a:cs typeface="Inter SemiBold"/>
                <a:sym typeface="Inter SemiBold"/>
              </a:rPr>
              <a:t>Agenda</a:t>
            </a:r>
            <a:endParaRPr kumimoji="0" sz="4000" b="0" i="0" u="none" strike="noStrike" kern="0" cap="none" spc="0" normalizeH="0" baseline="0" noProof="0" dirty="0">
              <a:ln>
                <a:noFill/>
              </a:ln>
              <a:solidFill>
                <a:srgbClr val="FFFFFF"/>
              </a:solidFill>
              <a:effectLst/>
              <a:uLnTx/>
              <a:uFillTx/>
              <a:latin typeface="Inter SemiBold"/>
              <a:ea typeface="Inter SemiBold"/>
              <a:cs typeface="Inter SemiBold"/>
              <a:sym typeface="Inter SemiBold"/>
            </a:endParaRPr>
          </a:p>
        </p:txBody>
      </p:sp>
      <p:sp>
        <p:nvSpPr>
          <p:cNvPr id="2" name="TextBox 1">
            <a:extLst>
              <a:ext uri="{FF2B5EF4-FFF2-40B4-BE49-F238E27FC236}">
                <a16:creationId xmlns:a16="http://schemas.microsoft.com/office/drawing/2014/main" id="{7EF3E6D0-0526-027A-AEBF-ED19BA736BD1}"/>
              </a:ext>
            </a:extLst>
          </p:cNvPr>
          <p:cNvSpPr txBox="1"/>
          <p:nvPr/>
        </p:nvSpPr>
        <p:spPr>
          <a:xfrm>
            <a:off x="793531" y="1556087"/>
            <a:ext cx="3260829" cy="2462213"/>
          </a:xfrm>
          <a:prstGeom prst="rect">
            <a:avLst/>
          </a:prstGeom>
          <a:noFill/>
        </p:spPr>
        <p:txBody>
          <a:bodyPr wrap="none" rtlCol="0">
            <a:spAutoFit/>
          </a:bodyPr>
          <a:lstStyle/>
          <a:p>
            <a:r>
              <a:rPr lang="en-US" dirty="0">
                <a:solidFill>
                  <a:schemeClr val="bg1"/>
                </a:solidFill>
              </a:rPr>
              <a:t>Who is this guy and what is he selling?</a:t>
            </a:r>
          </a:p>
          <a:p>
            <a:endParaRPr lang="en-US" dirty="0">
              <a:solidFill>
                <a:schemeClr val="bg1"/>
              </a:solidFill>
            </a:endParaRPr>
          </a:p>
          <a:p>
            <a:r>
              <a:rPr lang="en-US" dirty="0">
                <a:solidFill>
                  <a:schemeClr val="bg1"/>
                </a:solidFill>
              </a:rPr>
              <a:t>Generative AI</a:t>
            </a:r>
          </a:p>
          <a:p>
            <a:endParaRPr lang="en-US" dirty="0">
              <a:solidFill>
                <a:schemeClr val="bg1"/>
              </a:solidFill>
            </a:endParaRPr>
          </a:p>
          <a:p>
            <a:r>
              <a:rPr lang="en-US" dirty="0">
                <a:solidFill>
                  <a:schemeClr val="bg1"/>
                </a:solidFill>
              </a:rPr>
              <a:t>Agentic AI</a:t>
            </a:r>
          </a:p>
          <a:p>
            <a:endParaRPr lang="en-US" dirty="0">
              <a:solidFill>
                <a:schemeClr val="bg1"/>
              </a:solidFill>
            </a:endParaRPr>
          </a:p>
          <a:p>
            <a:r>
              <a:rPr lang="en-US" dirty="0">
                <a:solidFill>
                  <a:schemeClr val="bg1"/>
                </a:solidFill>
              </a:rPr>
              <a:t>MCP what now?</a:t>
            </a:r>
          </a:p>
          <a:p>
            <a:endParaRPr lang="en-US" dirty="0">
              <a:solidFill>
                <a:schemeClr val="bg1"/>
              </a:solidFill>
            </a:endParaRPr>
          </a:p>
          <a:p>
            <a:r>
              <a:rPr lang="en-US" dirty="0">
                <a:solidFill>
                  <a:schemeClr val="bg1"/>
                </a:solidFill>
              </a:rPr>
              <a:t>Q/A</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313955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67"/>
        <p:cNvGrpSpPr/>
        <p:nvPr/>
      </p:nvGrpSpPr>
      <p:grpSpPr>
        <a:xfrm>
          <a:off x="0" y="0"/>
          <a:ext cx="0" cy="0"/>
          <a:chOff x="0" y="0"/>
          <a:chExt cx="0" cy="0"/>
        </a:xfrm>
      </p:grpSpPr>
      <p:sp>
        <p:nvSpPr>
          <p:cNvPr id="2" name="TextBox 1">
            <a:extLst>
              <a:ext uri="{FF2B5EF4-FFF2-40B4-BE49-F238E27FC236}">
                <a16:creationId xmlns:a16="http://schemas.microsoft.com/office/drawing/2014/main" id="{16C2A353-7694-5315-62BD-A1C729959E56}"/>
              </a:ext>
            </a:extLst>
          </p:cNvPr>
          <p:cNvSpPr txBox="1"/>
          <p:nvPr/>
        </p:nvSpPr>
        <p:spPr>
          <a:xfrm>
            <a:off x="3692200" y="691979"/>
            <a:ext cx="5002015" cy="2154436"/>
          </a:xfrm>
          <a:prstGeom prst="rect">
            <a:avLst/>
          </a:prstGeom>
          <a:noFill/>
        </p:spPr>
        <p:txBody>
          <a:bodyPr wrap="square" rtlCol="0">
            <a:spAutoFit/>
          </a:bodyPr>
          <a:lstStyle/>
          <a:p>
            <a:pPr algn="l">
              <a:spcAft>
                <a:spcPts val="1200"/>
              </a:spcAft>
            </a:pPr>
            <a:r>
              <a:rPr lang="en-US" b="0" i="0" dirty="0">
                <a:solidFill>
                  <a:srgbClr val="F0F6FC"/>
                </a:solidFill>
                <a:effectLst/>
                <a:latin typeface="-apple-system"/>
              </a:rPr>
              <a:t>B.S. Mathematics</a:t>
            </a:r>
          </a:p>
          <a:p>
            <a:pPr algn="l">
              <a:spcAft>
                <a:spcPts val="1200"/>
              </a:spcAft>
            </a:pPr>
            <a:r>
              <a:rPr lang="en-US" b="0" i="0" dirty="0">
                <a:solidFill>
                  <a:srgbClr val="F0F6FC"/>
                </a:solidFill>
                <a:effectLst/>
                <a:latin typeface="-apple-system"/>
              </a:rPr>
              <a:t>Software Engineering - Enterprise Java</a:t>
            </a:r>
          </a:p>
          <a:p>
            <a:pPr algn="l">
              <a:spcAft>
                <a:spcPts val="1200"/>
              </a:spcAft>
            </a:pPr>
            <a:r>
              <a:rPr lang="en-US" b="0" i="0" dirty="0">
                <a:solidFill>
                  <a:srgbClr val="F0F6FC"/>
                </a:solidFill>
                <a:effectLst/>
                <a:latin typeface="-apple-system"/>
              </a:rPr>
              <a:t>R&amp;D - Cloud Native Architecture / Prototyping</a:t>
            </a:r>
          </a:p>
          <a:p>
            <a:pPr algn="l">
              <a:spcAft>
                <a:spcPts val="1200"/>
              </a:spcAft>
            </a:pPr>
            <a:r>
              <a:rPr lang="en-US" b="0" i="0" dirty="0">
                <a:solidFill>
                  <a:srgbClr val="F0F6FC"/>
                </a:solidFill>
                <a:effectLst/>
                <a:latin typeface="-apple-system"/>
              </a:rPr>
              <a:t>Leadership / Consulting - Cloud Native Architecture and Processes</a:t>
            </a:r>
          </a:p>
          <a:p>
            <a:pPr marL="457200" lvl="1" algn="l">
              <a:spcAft>
                <a:spcPts val="1200"/>
              </a:spcAft>
            </a:pPr>
            <a:r>
              <a:rPr lang="en-US" b="0" i="0" dirty="0">
                <a:solidFill>
                  <a:srgbClr val="F0F6FC"/>
                </a:solidFill>
                <a:effectLst/>
                <a:latin typeface="-apple-system"/>
              </a:rPr>
              <a:t>AI / Developer tools / Platform Engineering</a:t>
            </a:r>
          </a:p>
          <a:p>
            <a:endParaRPr lang="en-US" dirty="0"/>
          </a:p>
        </p:txBody>
      </p:sp>
      <p:pic>
        <p:nvPicPr>
          <p:cNvPr id="3" name="Picture 2">
            <a:extLst>
              <a:ext uri="{FF2B5EF4-FFF2-40B4-BE49-F238E27FC236}">
                <a16:creationId xmlns:a16="http://schemas.microsoft.com/office/drawing/2014/main" id="{C9A6B596-899A-A60C-FCD7-291A8F9087DF}"/>
              </a:ext>
            </a:extLst>
          </p:cNvPr>
          <p:cNvPicPr>
            <a:picLocks noChangeAspect="1"/>
          </p:cNvPicPr>
          <p:nvPr/>
        </p:nvPicPr>
        <p:blipFill>
          <a:blip r:embed="rId3"/>
          <a:stretch>
            <a:fillRect/>
          </a:stretch>
        </p:blipFill>
        <p:spPr>
          <a:xfrm>
            <a:off x="449785" y="691979"/>
            <a:ext cx="2683887" cy="40283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67">
          <a:extLst>
            <a:ext uri="{FF2B5EF4-FFF2-40B4-BE49-F238E27FC236}">
              <a16:creationId xmlns:a16="http://schemas.microsoft.com/office/drawing/2014/main" id="{0524E07E-CA80-280B-ECB3-0F18F92CED25}"/>
            </a:ext>
          </a:extLst>
        </p:cNvPr>
        <p:cNvGrpSpPr/>
        <p:nvPr/>
      </p:nvGrpSpPr>
      <p:grpSpPr>
        <a:xfrm>
          <a:off x="0" y="0"/>
          <a:ext cx="0" cy="0"/>
          <a:chOff x="0" y="0"/>
          <a:chExt cx="0" cy="0"/>
        </a:xfrm>
      </p:grpSpPr>
      <p:pic>
        <p:nvPicPr>
          <p:cNvPr id="4868" name="Google Shape;4868;p417">
            <a:extLst>
              <a:ext uri="{FF2B5EF4-FFF2-40B4-BE49-F238E27FC236}">
                <a16:creationId xmlns:a16="http://schemas.microsoft.com/office/drawing/2014/main" id="{37838F79-2FA7-7B27-FD3D-3C88A3A8B542}"/>
              </a:ext>
            </a:extLst>
          </p:cNvPr>
          <p:cNvPicPr preferRelativeResize="0"/>
          <p:nvPr/>
        </p:nvPicPr>
        <p:blipFill rotWithShape="1">
          <a:blip r:embed="rId3">
            <a:alphaModFix/>
          </a:blip>
          <a:srcRect l="6751"/>
          <a:stretch/>
        </p:blipFill>
        <p:spPr>
          <a:xfrm>
            <a:off x="0" y="0"/>
            <a:ext cx="9144000" cy="5143498"/>
          </a:xfrm>
          <a:prstGeom prst="rect">
            <a:avLst/>
          </a:prstGeom>
          <a:noFill/>
          <a:ln>
            <a:noFill/>
          </a:ln>
        </p:spPr>
      </p:pic>
      <p:sp>
        <p:nvSpPr>
          <p:cNvPr id="4869" name="Google Shape;4869;p417">
            <a:extLst>
              <a:ext uri="{FF2B5EF4-FFF2-40B4-BE49-F238E27FC236}">
                <a16:creationId xmlns:a16="http://schemas.microsoft.com/office/drawing/2014/main" id="{E5C8581D-6424-5B40-6BFD-C48CCDF7D058}"/>
              </a:ext>
            </a:extLst>
          </p:cNvPr>
          <p:cNvSpPr txBox="1">
            <a:spLocks noGrp="1"/>
          </p:cNvSpPr>
          <p:nvPr>
            <p:ph type="title" idx="4294967295"/>
          </p:nvPr>
        </p:nvSpPr>
        <p:spPr>
          <a:xfrm>
            <a:off x="456300" y="629483"/>
            <a:ext cx="5549400" cy="1757842"/>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 sz="2400" b="0" dirty="0">
                <a:latin typeface="Inter SemiBold"/>
                <a:ea typeface="Inter SemiBold"/>
                <a:cs typeface="Inter SemiBold"/>
                <a:sym typeface="Inter SemiBold"/>
              </a:rPr>
              <a:t>What is Generative AI?</a:t>
            </a:r>
            <a:br>
              <a:rPr lang="en" sz="2400" b="0" dirty="0">
                <a:latin typeface="Inter SemiBold"/>
                <a:ea typeface="Inter SemiBold"/>
                <a:cs typeface="Inter SemiBold"/>
                <a:sym typeface="Inter SemiBold"/>
              </a:rPr>
            </a:br>
            <a:br>
              <a:rPr lang="en" sz="2400" b="0" dirty="0">
                <a:latin typeface="Inter SemiBold"/>
                <a:ea typeface="Inter SemiBold"/>
                <a:cs typeface="Inter SemiBold"/>
                <a:sym typeface="Inter SemiBold"/>
              </a:rPr>
            </a:br>
            <a:r>
              <a:rPr lang="en" sz="2400" b="0" dirty="0">
                <a:latin typeface="Inter SemiBold"/>
                <a:ea typeface="Inter SemiBold"/>
                <a:cs typeface="Inter SemiBold"/>
                <a:sym typeface="Inter SemiBold"/>
              </a:rPr>
              <a:t>How is it being </a:t>
            </a:r>
            <a:br>
              <a:rPr lang="en" sz="2400" b="0" dirty="0">
                <a:latin typeface="Inter SemiBold"/>
                <a:ea typeface="Inter SemiBold"/>
                <a:cs typeface="Inter SemiBold"/>
                <a:sym typeface="Inter SemiBold"/>
              </a:rPr>
            </a:br>
            <a:r>
              <a:rPr lang="en" sz="2400" b="0" dirty="0">
                <a:latin typeface="Inter SemiBold"/>
                <a:ea typeface="Inter SemiBold"/>
                <a:cs typeface="Inter SemiBold"/>
                <a:sym typeface="Inter SemiBold"/>
              </a:rPr>
              <a:t>used in industry?</a:t>
            </a:r>
            <a:endParaRPr sz="2400" b="0" dirty="0">
              <a:solidFill>
                <a:schemeClr val="accent6"/>
              </a:solidFill>
              <a:latin typeface="Inter SemiBold"/>
              <a:ea typeface="Inter SemiBold"/>
              <a:cs typeface="Inter SemiBold"/>
              <a:sym typeface="Inter SemiBold"/>
            </a:endParaRPr>
          </a:p>
        </p:txBody>
      </p:sp>
      <p:pic>
        <p:nvPicPr>
          <p:cNvPr id="1026" name="Picture 2" descr="How to Get your State Identification Card">
            <a:extLst>
              <a:ext uri="{FF2B5EF4-FFF2-40B4-BE49-F238E27FC236}">
                <a16:creationId xmlns:a16="http://schemas.microsoft.com/office/drawing/2014/main" id="{9A477F91-DA8A-820D-ADC9-B711DD549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33521"/>
            <a:ext cx="1778239" cy="11414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602A45-6D36-F8C8-7329-EEB7AD5A970F}"/>
              </a:ext>
            </a:extLst>
          </p:cNvPr>
          <p:cNvPicPr>
            <a:picLocks noChangeAspect="1"/>
          </p:cNvPicPr>
          <p:nvPr/>
        </p:nvPicPr>
        <p:blipFill>
          <a:blip r:embed="rId5"/>
          <a:stretch>
            <a:fillRect/>
          </a:stretch>
        </p:blipFill>
        <p:spPr>
          <a:xfrm>
            <a:off x="456300" y="2796862"/>
            <a:ext cx="3180257" cy="1471815"/>
          </a:xfrm>
          <a:prstGeom prst="rect">
            <a:avLst/>
          </a:prstGeom>
        </p:spPr>
      </p:pic>
      <p:pic>
        <p:nvPicPr>
          <p:cNvPr id="1028" name="Picture 4" descr="Chat with your data using OpenAI and vector search in Python">
            <a:extLst>
              <a:ext uri="{FF2B5EF4-FFF2-40B4-BE49-F238E27FC236}">
                <a16:creationId xmlns:a16="http://schemas.microsoft.com/office/drawing/2014/main" id="{B028E455-4A50-252C-BB2E-31629B73D2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7031" y="2828937"/>
            <a:ext cx="2529474" cy="14828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EFA81C-3EC0-2EA6-06CF-EFEDBDB37AF5}"/>
              </a:ext>
            </a:extLst>
          </p:cNvPr>
          <p:cNvSpPr txBox="1"/>
          <p:nvPr/>
        </p:nvSpPr>
        <p:spPr>
          <a:xfrm>
            <a:off x="4572000" y="589363"/>
            <a:ext cx="1769487" cy="307777"/>
          </a:xfrm>
          <a:prstGeom prst="rect">
            <a:avLst/>
          </a:prstGeom>
          <a:noFill/>
        </p:spPr>
        <p:txBody>
          <a:bodyPr wrap="square" rtlCol="0">
            <a:spAutoFit/>
          </a:bodyPr>
          <a:lstStyle/>
          <a:p>
            <a:r>
              <a:rPr lang="en-US" dirty="0">
                <a:solidFill>
                  <a:schemeClr val="tx1"/>
                </a:solidFill>
              </a:rPr>
              <a:t>Redaction</a:t>
            </a:r>
          </a:p>
        </p:txBody>
      </p:sp>
      <p:sp>
        <p:nvSpPr>
          <p:cNvPr id="5" name="TextBox 4">
            <a:extLst>
              <a:ext uri="{FF2B5EF4-FFF2-40B4-BE49-F238E27FC236}">
                <a16:creationId xmlns:a16="http://schemas.microsoft.com/office/drawing/2014/main" id="{462DD2B3-5299-484F-BCB2-232B15ED6403}"/>
              </a:ext>
            </a:extLst>
          </p:cNvPr>
          <p:cNvSpPr txBox="1"/>
          <p:nvPr/>
        </p:nvSpPr>
        <p:spPr>
          <a:xfrm>
            <a:off x="456300" y="2449063"/>
            <a:ext cx="1769487" cy="307777"/>
          </a:xfrm>
          <a:prstGeom prst="rect">
            <a:avLst/>
          </a:prstGeom>
          <a:noFill/>
        </p:spPr>
        <p:txBody>
          <a:bodyPr wrap="square" rtlCol="0">
            <a:spAutoFit/>
          </a:bodyPr>
          <a:lstStyle/>
          <a:p>
            <a:r>
              <a:rPr lang="en-US" dirty="0">
                <a:solidFill>
                  <a:schemeClr val="tx1"/>
                </a:solidFill>
              </a:rPr>
              <a:t>Coding</a:t>
            </a:r>
          </a:p>
        </p:txBody>
      </p:sp>
      <p:sp>
        <p:nvSpPr>
          <p:cNvPr id="6" name="TextBox 5">
            <a:extLst>
              <a:ext uri="{FF2B5EF4-FFF2-40B4-BE49-F238E27FC236}">
                <a16:creationId xmlns:a16="http://schemas.microsoft.com/office/drawing/2014/main" id="{517E3B6A-CF41-A20F-62F0-E4FC1C215491}"/>
              </a:ext>
            </a:extLst>
          </p:cNvPr>
          <p:cNvSpPr txBox="1"/>
          <p:nvPr/>
        </p:nvSpPr>
        <p:spPr>
          <a:xfrm>
            <a:off x="3915406" y="2448399"/>
            <a:ext cx="1769487" cy="307777"/>
          </a:xfrm>
          <a:prstGeom prst="rect">
            <a:avLst/>
          </a:prstGeom>
          <a:noFill/>
        </p:spPr>
        <p:txBody>
          <a:bodyPr wrap="square" rtlCol="0">
            <a:spAutoFit/>
          </a:bodyPr>
          <a:lstStyle/>
          <a:p>
            <a:r>
              <a:rPr lang="en-US" dirty="0">
                <a:solidFill>
                  <a:schemeClr val="tx1"/>
                </a:solidFill>
              </a:rPr>
              <a:t>Chat with your data</a:t>
            </a:r>
          </a:p>
        </p:txBody>
      </p:sp>
    </p:spTree>
    <p:extLst>
      <p:ext uri="{BB962C8B-B14F-4D97-AF65-F5344CB8AC3E}">
        <p14:creationId xmlns:p14="http://schemas.microsoft.com/office/powerpoint/2010/main" val="156776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7">
          <a:extLst>
            <a:ext uri="{FF2B5EF4-FFF2-40B4-BE49-F238E27FC236}">
              <a16:creationId xmlns:a16="http://schemas.microsoft.com/office/drawing/2014/main" id="{08759E58-2EFA-0FBF-96A3-4D1E0F5AACC3}"/>
            </a:ext>
          </a:extLst>
        </p:cNvPr>
        <p:cNvGrpSpPr/>
        <p:nvPr/>
      </p:nvGrpSpPr>
      <p:grpSpPr>
        <a:xfrm>
          <a:off x="0" y="0"/>
          <a:ext cx="0" cy="0"/>
          <a:chOff x="0" y="0"/>
          <a:chExt cx="0" cy="0"/>
        </a:xfrm>
      </p:grpSpPr>
      <p:sp>
        <p:nvSpPr>
          <p:cNvPr id="4869" name="Google Shape;4869;p417">
            <a:extLst>
              <a:ext uri="{FF2B5EF4-FFF2-40B4-BE49-F238E27FC236}">
                <a16:creationId xmlns:a16="http://schemas.microsoft.com/office/drawing/2014/main" id="{B4FCB3A3-3B61-68C1-F794-8B20EC7E4FE2}"/>
              </a:ext>
            </a:extLst>
          </p:cNvPr>
          <p:cNvSpPr txBox="1">
            <a:spLocks noGrp="1"/>
          </p:cNvSpPr>
          <p:nvPr>
            <p:ph type="title" idx="4294967295"/>
          </p:nvPr>
        </p:nvSpPr>
        <p:spPr>
          <a:xfrm>
            <a:off x="456300" y="283458"/>
            <a:ext cx="2108963" cy="591365"/>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 sz="2400" b="0" dirty="0">
                <a:latin typeface="Inter SemiBold"/>
                <a:ea typeface="Inter SemiBold"/>
                <a:cs typeface="Inter SemiBold"/>
                <a:sym typeface="Inter SemiBold"/>
              </a:rPr>
              <a:t>Agentic AI?</a:t>
            </a:r>
            <a:endParaRPr sz="2400" b="0" dirty="0">
              <a:solidFill>
                <a:schemeClr val="accent6"/>
              </a:solidFill>
              <a:latin typeface="Inter SemiBold"/>
              <a:ea typeface="Inter SemiBold"/>
              <a:cs typeface="Inter SemiBold"/>
              <a:sym typeface="Inter SemiBold"/>
            </a:endParaRPr>
          </a:p>
        </p:txBody>
      </p:sp>
      <p:pic>
        <p:nvPicPr>
          <p:cNvPr id="13" name="Picture 12">
            <a:extLst>
              <a:ext uri="{FF2B5EF4-FFF2-40B4-BE49-F238E27FC236}">
                <a16:creationId xmlns:a16="http://schemas.microsoft.com/office/drawing/2014/main" id="{08305E97-22C7-31AC-72D7-BD544A42A1AD}"/>
              </a:ext>
            </a:extLst>
          </p:cNvPr>
          <p:cNvPicPr>
            <a:picLocks noChangeAspect="1"/>
          </p:cNvPicPr>
          <p:nvPr/>
        </p:nvPicPr>
        <p:blipFill>
          <a:blip r:embed="rId3"/>
          <a:stretch>
            <a:fillRect/>
          </a:stretch>
        </p:blipFill>
        <p:spPr>
          <a:xfrm>
            <a:off x="4224379" y="283458"/>
            <a:ext cx="4160182" cy="4774651"/>
          </a:xfrm>
          <a:prstGeom prst="rect">
            <a:avLst/>
          </a:prstGeom>
        </p:spPr>
      </p:pic>
      <p:sp>
        <p:nvSpPr>
          <p:cNvPr id="14" name="TextBox 13">
            <a:extLst>
              <a:ext uri="{FF2B5EF4-FFF2-40B4-BE49-F238E27FC236}">
                <a16:creationId xmlns:a16="http://schemas.microsoft.com/office/drawing/2014/main" id="{F418532A-78F2-E38B-EDDF-AD1065B7E724}"/>
              </a:ext>
            </a:extLst>
          </p:cNvPr>
          <p:cNvSpPr txBox="1"/>
          <p:nvPr/>
        </p:nvSpPr>
        <p:spPr>
          <a:xfrm>
            <a:off x="456300" y="958885"/>
            <a:ext cx="2337898" cy="73866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solidFill>
                  <a:schemeClr val="tx1"/>
                </a:solidFill>
              </a:rPr>
              <a:t>Planning</a:t>
            </a:r>
          </a:p>
          <a:p>
            <a:pPr marL="285750" indent="-285750">
              <a:buClr>
                <a:schemeClr val="tx1"/>
              </a:buClr>
              <a:buFont typeface="Arial" panose="020B0604020202020204" pitchFamily="34" charset="0"/>
              <a:buChar char="•"/>
            </a:pPr>
            <a:r>
              <a:rPr lang="en-US" dirty="0">
                <a:solidFill>
                  <a:schemeClr val="tx1"/>
                </a:solidFill>
              </a:rPr>
              <a:t>Reasoning</a:t>
            </a:r>
          </a:p>
          <a:p>
            <a:pPr marL="285750" indent="-285750">
              <a:buClr>
                <a:schemeClr val="tx1"/>
              </a:buClr>
              <a:buFont typeface="Arial" panose="020B0604020202020204" pitchFamily="34" charset="0"/>
              <a:buChar char="•"/>
            </a:pPr>
            <a:r>
              <a:rPr lang="en-US" dirty="0">
                <a:solidFill>
                  <a:schemeClr val="tx1"/>
                </a:solidFill>
              </a:rPr>
              <a:t>Adapting</a:t>
            </a:r>
          </a:p>
        </p:txBody>
      </p:sp>
    </p:spTree>
    <p:extLst>
      <p:ext uri="{BB962C8B-B14F-4D97-AF65-F5344CB8AC3E}">
        <p14:creationId xmlns:p14="http://schemas.microsoft.com/office/powerpoint/2010/main" val="202905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67">
          <a:extLst>
            <a:ext uri="{FF2B5EF4-FFF2-40B4-BE49-F238E27FC236}">
              <a16:creationId xmlns:a16="http://schemas.microsoft.com/office/drawing/2014/main" id="{E0C6A6F0-626C-C0E8-2FB2-2F604FC7172A}"/>
            </a:ext>
          </a:extLst>
        </p:cNvPr>
        <p:cNvGrpSpPr/>
        <p:nvPr/>
      </p:nvGrpSpPr>
      <p:grpSpPr>
        <a:xfrm>
          <a:off x="0" y="0"/>
          <a:ext cx="0" cy="0"/>
          <a:chOff x="0" y="0"/>
          <a:chExt cx="0" cy="0"/>
        </a:xfrm>
      </p:grpSpPr>
      <p:sp>
        <p:nvSpPr>
          <p:cNvPr id="4869" name="Google Shape;4869;p417">
            <a:extLst>
              <a:ext uri="{FF2B5EF4-FFF2-40B4-BE49-F238E27FC236}">
                <a16:creationId xmlns:a16="http://schemas.microsoft.com/office/drawing/2014/main" id="{F4800EE0-A132-49CF-655A-83F4D28FAEC5}"/>
              </a:ext>
            </a:extLst>
          </p:cNvPr>
          <p:cNvSpPr txBox="1">
            <a:spLocks noGrp="1"/>
          </p:cNvSpPr>
          <p:nvPr>
            <p:ph type="title" idx="4294967295"/>
          </p:nvPr>
        </p:nvSpPr>
        <p:spPr>
          <a:xfrm>
            <a:off x="456300" y="283458"/>
            <a:ext cx="2108963" cy="591365"/>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 sz="2400" b="0" dirty="0">
                <a:latin typeface="Inter SemiBold"/>
                <a:ea typeface="Inter SemiBold"/>
                <a:cs typeface="Inter SemiBold"/>
                <a:sym typeface="Inter SemiBold"/>
              </a:rPr>
              <a:t>Agentic AI?</a:t>
            </a:r>
            <a:endParaRPr sz="2400" b="0" dirty="0">
              <a:solidFill>
                <a:schemeClr val="accent6"/>
              </a:solidFill>
              <a:latin typeface="Inter SemiBold"/>
              <a:ea typeface="Inter SemiBold"/>
              <a:cs typeface="Inter SemiBold"/>
              <a:sym typeface="Inter SemiBold"/>
            </a:endParaRPr>
          </a:p>
        </p:txBody>
      </p:sp>
      <p:pic>
        <p:nvPicPr>
          <p:cNvPr id="2050" name="Picture 2">
            <a:extLst>
              <a:ext uri="{FF2B5EF4-FFF2-40B4-BE49-F238E27FC236}">
                <a16:creationId xmlns:a16="http://schemas.microsoft.com/office/drawing/2014/main" id="{EB5DF561-E21B-E82C-9E1B-430AEB3F8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666" y="882710"/>
            <a:ext cx="6698858" cy="3977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7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67">
          <a:extLst>
            <a:ext uri="{FF2B5EF4-FFF2-40B4-BE49-F238E27FC236}">
              <a16:creationId xmlns:a16="http://schemas.microsoft.com/office/drawing/2014/main" id="{6036BEA9-2AA8-16FE-EE69-A974ABE8483F}"/>
            </a:ext>
          </a:extLst>
        </p:cNvPr>
        <p:cNvGrpSpPr/>
        <p:nvPr/>
      </p:nvGrpSpPr>
      <p:grpSpPr>
        <a:xfrm>
          <a:off x="0" y="0"/>
          <a:ext cx="0" cy="0"/>
          <a:chOff x="0" y="0"/>
          <a:chExt cx="0" cy="0"/>
        </a:xfrm>
      </p:grpSpPr>
      <p:sp>
        <p:nvSpPr>
          <p:cNvPr id="4869" name="Google Shape;4869;p417">
            <a:extLst>
              <a:ext uri="{FF2B5EF4-FFF2-40B4-BE49-F238E27FC236}">
                <a16:creationId xmlns:a16="http://schemas.microsoft.com/office/drawing/2014/main" id="{A0AC6263-BD2D-A3C1-7EB0-EEC939AC3867}"/>
              </a:ext>
            </a:extLst>
          </p:cNvPr>
          <p:cNvSpPr txBox="1">
            <a:spLocks noGrp="1"/>
          </p:cNvSpPr>
          <p:nvPr>
            <p:ph type="title" idx="4294967295"/>
          </p:nvPr>
        </p:nvSpPr>
        <p:spPr>
          <a:xfrm>
            <a:off x="456300" y="283458"/>
            <a:ext cx="2108963" cy="591365"/>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 sz="2400" b="0" dirty="0">
                <a:latin typeface="Inter SemiBold"/>
                <a:ea typeface="Inter SemiBold"/>
                <a:cs typeface="Inter SemiBold"/>
                <a:sym typeface="Inter SemiBold"/>
              </a:rPr>
              <a:t>In Software</a:t>
            </a:r>
            <a:endParaRPr sz="2400" b="0" dirty="0">
              <a:solidFill>
                <a:schemeClr val="accent6"/>
              </a:solidFill>
              <a:latin typeface="Inter SemiBold"/>
              <a:ea typeface="Inter SemiBold"/>
              <a:cs typeface="Inter SemiBold"/>
              <a:sym typeface="Inter SemiBold"/>
            </a:endParaRPr>
          </a:p>
        </p:txBody>
      </p:sp>
      <p:sp>
        <p:nvSpPr>
          <p:cNvPr id="3" name="Google Shape;4870;p417">
            <a:extLst>
              <a:ext uri="{FF2B5EF4-FFF2-40B4-BE49-F238E27FC236}">
                <a16:creationId xmlns:a16="http://schemas.microsoft.com/office/drawing/2014/main" id="{09EC879F-08C4-EA4B-0ACB-4C705FB57E81}"/>
              </a:ext>
            </a:extLst>
          </p:cNvPr>
          <p:cNvSpPr/>
          <p:nvPr/>
        </p:nvSpPr>
        <p:spPr>
          <a:xfrm>
            <a:off x="3361016" y="1263585"/>
            <a:ext cx="1393760" cy="4098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FEFFFE"/>
                </a:solidFill>
                <a:effectLst/>
                <a:uLnTx/>
                <a:uFillTx/>
                <a:latin typeface="Inter"/>
                <a:ea typeface="Inter"/>
                <a:cs typeface="Inter"/>
                <a:sym typeface="Inter"/>
              </a:rPr>
              <a:t>Peer Review</a:t>
            </a:r>
            <a:endParaRPr kumimoji="0" sz="1400" b="0" i="0" u="none" strike="noStrike" kern="0" cap="none" spc="0" normalizeH="0" baseline="0" noProof="0" dirty="0">
              <a:ln>
                <a:noFill/>
              </a:ln>
              <a:solidFill>
                <a:srgbClr val="FEFFFE"/>
              </a:solidFill>
              <a:effectLst/>
              <a:uLnTx/>
              <a:uFillTx/>
              <a:latin typeface="Inter"/>
              <a:ea typeface="Inter"/>
              <a:cs typeface="Inter"/>
              <a:sym typeface="Inter"/>
            </a:endParaRPr>
          </a:p>
        </p:txBody>
      </p:sp>
      <p:sp>
        <p:nvSpPr>
          <p:cNvPr id="4" name="Google Shape;4871;p417">
            <a:extLst>
              <a:ext uri="{FF2B5EF4-FFF2-40B4-BE49-F238E27FC236}">
                <a16:creationId xmlns:a16="http://schemas.microsoft.com/office/drawing/2014/main" id="{CA4A01FE-B262-76AB-977A-0B2D7B0BB905}"/>
              </a:ext>
            </a:extLst>
          </p:cNvPr>
          <p:cNvSpPr/>
          <p:nvPr/>
        </p:nvSpPr>
        <p:spPr>
          <a:xfrm>
            <a:off x="4883226" y="1891508"/>
            <a:ext cx="711667" cy="4098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rgbClr val="FEFFFE"/>
                </a:solidFill>
                <a:latin typeface="Inter"/>
                <a:ea typeface="Inter"/>
                <a:cs typeface="Inter"/>
                <a:sym typeface="Inter"/>
              </a:rPr>
              <a:t>Plan</a:t>
            </a:r>
            <a:endParaRPr kumimoji="0" sz="1400" b="0" i="0" u="none" strike="noStrike" kern="0" cap="none" spc="0" normalizeH="0" baseline="0" noProof="0" dirty="0">
              <a:ln>
                <a:noFill/>
              </a:ln>
              <a:solidFill>
                <a:srgbClr val="FEFFFE"/>
              </a:solidFill>
              <a:effectLst/>
              <a:uLnTx/>
              <a:uFillTx/>
              <a:latin typeface="Inter"/>
              <a:ea typeface="Inter"/>
              <a:cs typeface="Inter"/>
              <a:sym typeface="Inter"/>
            </a:endParaRPr>
          </a:p>
        </p:txBody>
      </p:sp>
      <p:sp>
        <p:nvSpPr>
          <p:cNvPr id="5" name="Google Shape;4872;p417">
            <a:extLst>
              <a:ext uri="{FF2B5EF4-FFF2-40B4-BE49-F238E27FC236}">
                <a16:creationId xmlns:a16="http://schemas.microsoft.com/office/drawing/2014/main" id="{0A68A4AB-D047-3791-0312-91DE1D4ABFD1}"/>
              </a:ext>
            </a:extLst>
          </p:cNvPr>
          <p:cNvSpPr/>
          <p:nvPr/>
        </p:nvSpPr>
        <p:spPr>
          <a:xfrm>
            <a:off x="5491096" y="2626168"/>
            <a:ext cx="1225709" cy="4098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FEFFFE"/>
                </a:solidFill>
                <a:effectLst/>
                <a:uLnTx/>
                <a:uFillTx/>
                <a:latin typeface="Inter"/>
                <a:ea typeface="Inter"/>
                <a:cs typeface="Inter"/>
                <a:sym typeface="Inter"/>
              </a:rPr>
              <a:t>Investigate</a:t>
            </a:r>
            <a:endParaRPr kumimoji="0" sz="1400" b="0" i="0" u="none" strike="noStrike" kern="0" cap="none" spc="0" normalizeH="0" baseline="0" noProof="0" dirty="0">
              <a:ln>
                <a:noFill/>
              </a:ln>
              <a:solidFill>
                <a:srgbClr val="FEFFFE"/>
              </a:solidFill>
              <a:effectLst/>
              <a:uLnTx/>
              <a:uFillTx/>
              <a:latin typeface="Inter"/>
              <a:ea typeface="Inter"/>
              <a:cs typeface="Inter"/>
              <a:sym typeface="Inter"/>
            </a:endParaRPr>
          </a:p>
        </p:txBody>
      </p:sp>
      <p:sp>
        <p:nvSpPr>
          <p:cNvPr id="6" name="Google Shape;4873;p417">
            <a:extLst>
              <a:ext uri="{FF2B5EF4-FFF2-40B4-BE49-F238E27FC236}">
                <a16:creationId xmlns:a16="http://schemas.microsoft.com/office/drawing/2014/main" id="{36EE4274-D655-6F72-39B5-2A4B2A97323A}"/>
              </a:ext>
            </a:extLst>
          </p:cNvPr>
          <p:cNvSpPr/>
          <p:nvPr/>
        </p:nvSpPr>
        <p:spPr>
          <a:xfrm>
            <a:off x="1398785" y="2787817"/>
            <a:ext cx="777757" cy="4098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FEFFFE"/>
                </a:solidFill>
                <a:effectLst/>
                <a:uLnTx/>
                <a:uFillTx/>
                <a:latin typeface="Inter"/>
                <a:ea typeface="Inter"/>
                <a:cs typeface="Inter"/>
                <a:sym typeface="Inter"/>
              </a:rPr>
              <a:t>Test</a:t>
            </a:r>
            <a:endParaRPr kumimoji="0" sz="1400" b="0" i="0" u="none" strike="noStrike" kern="0" cap="none" spc="0" normalizeH="0" baseline="0" noProof="0" dirty="0">
              <a:ln>
                <a:noFill/>
              </a:ln>
              <a:solidFill>
                <a:srgbClr val="FEFFFE"/>
              </a:solidFill>
              <a:effectLst/>
              <a:uLnTx/>
              <a:uFillTx/>
              <a:latin typeface="Inter"/>
              <a:ea typeface="Inter"/>
              <a:cs typeface="Inter"/>
              <a:sym typeface="Inter"/>
            </a:endParaRPr>
          </a:p>
        </p:txBody>
      </p:sp>
      <p:sp>
        <p:nvSpPr>
          <p:cNvPr id="7" name="Google Shape;4874;p417">
            <a:extLst>
              <a:ext uri="{FF2B5EF4-FFF2-40B4-BE49-F238E27FC236}">
                <a16:creationId xmlns:a16="http://schemas.microsoft.com/office/drawing/2014/main" id="{FCFE6D0E-459E-17FF-0838-9E72341195CF}"/>
              </a:ext>
            </a:extLst>
          </p:cNvPr>
          <p:cNvSpPr/>
          <p:nvPr/>
        </p:nvSpPr>
        <p:spPr>
          <a:xfrm>
            <a:off x="1957558" y="1775785"/>
            <a:ext cx="978573" cy="4098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EFFFE"/>
                </a:solidFill>
                <a:effectLst/>
                <a:uLnTx/>
                <a:uFillTx/>
                <a:latin typeface="Inter"/>
                <a:ea typeface="Inter"/>
                <a:cs typeface="Inter"/>
                <a:sym typeface="Inter"/>
              </a:rPr>
              <a:t>Commit</a:t>
            </a:r>
            <a:endParaRPr kumimoji="0" sz="1400" b="0" i="0" u="none" strike="noStrike" kern="0" cap="none" spc="0" normalizeH="0" baseline="0" noProof="0" dirty="0">
              <a:ln>
                <a:noFill/>
              </a:ln>
              <a:solidFill>
                <a:srgbClr val="FEFFFE"/>
              </a:solidFill>
              <a:effectLst/>
              <a:uLnTx/>
              <a:uFillTx/>
              <a:latin typeface="Inter"/>
              <a:ea typeface="Inter"/>
              <a:cs typeface="Inter"/>
              <a:sym typeface="Inter"/>
            </a:endParaRPr>
          </a:p>
        </p:txBody>
      </p:sp>
      <p:sp>
        <p:nvSpPr>
          <p:cNvPr id="8" name="Google Shape;4876;p417">
            <a:extLst>
              <a:ext uri="{FF2B5EF4-FFF2-40B4-BE49-F238E27FC236}">
                <a16:creationId xmlns:a16="http://schemas.microsoft.com/office/drawing/2014/main" id="{1A7C94B8-0913-E553-B918-002F0FA42F37}"/>
              </a:ext>
            </a:extLst>
          </p:cNvPr>
          <p:cNvSpPr/>
          <p:nvPr/>
        </p:nvSpPr>
        <p:spPr>
          <a:xfrm>
            <a:off x="4413770" y="3746497"/>
            <a:ext cx="1265375" cy="4098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FEFFFE"/>
                </a:solidFill>
                <a:effectLst/>
                <a:uLnTx/>
                <a:uFillTx/>
                <a:latin typeface="Inter"/>
                <a:ea typeface="Inter"/>
                <a:cs typeface="Inter"/>
                <a:sym typeface="Inter"/>
              </a:rPr>
              <a:t>Implement</a:t>
            </a:r>
            <a:endParaRPr kumimoji="0" sz="1400" b="0" i="0" u="none" strike="noStrike" kern="0" cap="none" spc="0" normalizeH="0" baseline="0" noProof="0" dirty="0">
              <a:ln>
                <a:noFill/>
              </a:ln>
              <a:solidFill>
                <a:srgbClr val="FEFFFE"/>
              </a:solidFill>
              <a:effectLst/>
              <a:uLnTx/>
              <a:uFillTx/>
              <a:latin typeface="Inter"/>
              <a:ea typeface="Inter"/>
              <a:cs typeface="Inter"/>
              <a:sym typeface="Inter"/>
            </a:endParaRPr>
          </a:p>
        </p:txBody>
      </p:sp>
      <p:sp>
        <p:nvSpPr>
          <p:cNvPr id="9" name="Google Shape;4877;p417">
            <a:extLst>
              <a:ext uri="{FF2B5EF4-FFF2-40B4-BE49-F238E27FC236}">
                <a16:creationId xmlns:a16="http://schemas.microsoft.com/office/drawing/2014/main" id="{103298E1-C898-E842-893B-4F5DA40A5AB9}"/>
              </a:ext>
            </a:extLst>
          </p:cNvPr>
          <p:cNvSpPr/>
          <p:nvPr/>
        </p:nvSpPr>
        <p:spPr>
          <a:xfrm>
            <a:off x="2446844" y="3622930"/>
            <a:ext cx="1225709" cy="4098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FEFFFE"/>
                </a:solidFill>
                <a:effectLst/>
                <a:uLnTx/>
                <a:uFillTx/>
                <a:latin typeface="Inter"/>
                <a:ea typeface="Inter"/>
                <a:cs typeface="Inter"/>
                <a:sym typeface="Inter"/>
              </a:rPr>
              <a:t>Document</a:t>
            </a:r>
            <a:endParaRPr kumimoji="0" sz="1400" b="0" i="0" u="none" strike="noStrike" kern="0" cap="none" spc="0" normalizeH="0" baseline="0" noProof="0" dirty="0">
              <a:ln>
                <a:noFill/>
              </a:ln>
              <a:solidFill>
                <a:srgbClr val="FEFFFE"/>
              </a:solidFill>
              <a:effectLst/>
              <a:uLnTx/>
              <a:uFillTx/>
              <a:latin typeface="Inter"/>
              <a:ea typeface="Inter"/>
              <a:cs typeface="Inter"/>
              <a:sym typeface="Inter"/>
            </a:endParaRPr>
          </a:p>
        </p:txBody>
      </p:sp>
      <p:cxnSp>
        <p:nvCxnSpPr>
          <p:cNvPr id="11" name="Connector: Curved 10">
            <a:extLst>
              <a:ext uri="{FF2B5EF4-FFF2-40B4-BE49-F238E27FC236}">
                <a16:creationId xmlns:a16="http://schemas.microsoft.com/office/drawing/2014/main" id="{8E2E2833-FE85-FAB2-2406-FEA0211EAB69}"/>
              </a:ext>
            </a:extLst>
          </p:cNvPr>
          <p:cNvCxnSpPr>
            <a:cxnSpLocks/>
            <a:stCxn id="3" idx="3"/>
            <a:endCxn id="4" idx="0"/>
          </p:cNvCxnSpPr>
          <p:nvPr/>
        </p:nvCxnSpPr>
        <p:spPr>
          <a:xfrm>
            <a:off x="4754776" y="1468485"/>
            <a:ext cx="484284" cy="42302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8C93D6B0-C15E-4AD7-3E7A-43A7C902FF22}"/>
              </a:ext>
            </a:extLst>
          </p:cNvPr>
          <p:cNvCxnSpPr>
            <a:cxnSpLocks/>
            <a:stCxn id="4" idx="3"/>
            <a:endCxn id="5" idx="1"/>
          </p:cNvCxnSpPr>
          <p:nvPr/>
        </p:nvCxnSpPr>
        <p:spPr>
          <a:xfrm flipH="1">
            <a:off x="5491096" y="2096408"/>
            <a:ext cx="103797" cy="734660"/>
          </a:xfrm>
          <a:prstGeom prst="curvedConnector5">
            <a:avLst>
              <a:gd name="adj1" fmla="val -220238"/>
              <a:gd name="adj2" fmla="val 50000"/>
              <a:gd name="adj3" fmla="val 3202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9E9C3832-8EA5-B1CE-35CA-0817FF796F2C}"/>
              </a:ext>
            </a:extLst>
          </p:cNvPr>
          <p:cNvCxnSpPr>
            <a:cxnSpLocks/>
            <a:stCxn id="8" idx="1"/>
            <a:endCxn id="9" idx="3"/>
          </p:cNvCxnSpPr>
          <p:nvPr/>
        </p:nvCxnSpPr>
        <p:spPr>
          <a:xfrm rot="10800000">
            <a:off x="3672554" y="3827831"/>
            <a:ext cx="741217" cy="12356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C434990-4C35-CCA4-DBFF-0EC6F4ACF3CE}"/>
              </a:ext>
            </a:extLst>
          </p:cNvPr>
          <p:cNvCxnSpPr>
            <a:stCxn id="9" idx="1"/>
            <a:endCxn id="6" idx="3"/>
          </p:cNvCxnSpPr>
          <p:nvPr/>
        </p:nvCxnSpPr>
        <p:spPr>
          <a:xfrm rot="10800000">
            <a:off x="2176542" y="2992718"/>
            <a:ext cx="270302" cy="8351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127ADE8-B236-9D0C-48FA-75EF8AAC71EB}"/>
              </a:ext>
            </a:extLst>
          </p:cNvPr>
          <p:cNvCxnSpPr>
            <a:cxnSpLocks/>
            <a:stCxn id="6" idx="1"/>
            <a:endCxn id="7" idx="1"/>
          </p:cNvCxnSpPr>
          <p:nvPr/>
        </p:nvCxnSpPr>
        <p:spPr>
          <a:xfrm rot="10800000" flipH="1">
            <a:off x="1398784" y="1980685"/>
            <a:ext cx="558773" cy="1012032"/>
          </a:xfrm>
          <a:prstGeom prst="curvedConnector3">
            <a:avLst>
              <a:gd name="adj1" fmla="val -409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4DE8AAE9-6E79-FEF2-CA47-08CF1A59D252}"/>
              </a:ext>
            </a:extLst>
          </p:cNvPr>
          <p:cNvCxnSpPr>
            <a:stCxn id="5" idx="3"/>
            <a:endCxn id="8" idx="3"/>
          </p:cNvCxnSpPr>
          <p:nvPr/>
        </p:nvCxnSpPr>
        <p:spPr>
          <a:xfrm flipH="1">
            <a:off x="5679145" y="2831068"/>
            <a:ext cx="1037660" cy="1120329"/>
          </a:xfrm>
          <a:prstGeom prst="curvedConnector3">
            <a:avLst>
              <a:gd name="adj1" fmla="val -2203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5" name="Connector: Curved 2074">
            <a:extLst>
              <a:ext uri="{FF2B5EF4-FFF2-40B4-BE49-F238E27FC236}">
                <a16:creationId xmlns:a16="http://schemas.microsoft.com/office/drawing/2014/main" id="{30DDE435-AF8C-211F-583D-727A80E0282B}"/>
              </a:ext>
            </a:extLst>
          </p:cNvPr>
          <p:cNvCxnSpPr>
            <a:cxnSpLocks/>
            <a:stCxn id="7" idx="3"/>
            <a:endCxn id="3" idx="1"/>
          </p:cNvCxnSpPr>
          <p:nvPr/>
        </p:nvCxnSpPr>
        <p:spPr>
          <a:xfrm flipV="1">
            <a:off x="2936131" y="1468485"/>
            <a:ext cx="424885" cy="5122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GitHub - github/copilot-docs: Documentation for GitHub Copilot">
            <a:extLst>
              <a:ext uri="{FF2B5EF4-FFF2-40B4-BE49-F238E27FC236}">
                <a16:creationId xmlns:a16="http://schemas.microsoft.com/office/drawing/2014/main" id="{35064751-3440-F68F-1A5D-AA290DDC6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763" y="2093847"/>
            <a:ext cx="1478805" cy="118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016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2"/>
        <p:cNvGrpSpPr/>
        <p:nvPr/>
      </p:nvGrpSpPr>
      <p:grpSpPr>
        <a:xfrm>
          <a:off x="0" y="0"/>
          <a:ext cx="0" cy="0"/>
          <a:chOff x="0" y="0"/>
          <a:chExt cx="0" cy="0"/>
        </a:xfrm>
      </p:grpSpPr>
      <p:sp>
        <p:nvSpPr>
          <p:cNvPr id="4303" name="Google Shape;4303;p384"/>
          <p:cNvSpPr txBox="1"/>
          <p:nvPr/>
        </p:nvSpPr>
        <p:spPr>
          <a:xfrm>
            <a:off x="2400737" y="1757252"/>
            <a:ext cx="4157700" cy="1550151"/>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kumimoji="0" lang="en" sz="6000" b="0" i="0" u="none" strike="noStrike" kern="0" cap="none" spc="0" normalizeH="0" baseline="0" noProof="0" dirty="0">
                <a:ln>
                  <a:noFill/>
                </a:ln>
                <a:solidFill>
                  <a:srgbClr val="FFFFFF"/>
                </a:solidFill>
                <a:effectLst/>
                <a:uLnTx/>
                <a:uFillTx/>
                <a:latin typeface="Inter SemiBold"/>
                <a:ea typeface="Inter SemiBold"/>
                <a:cs typeface="Inter SemiBold"/>
                <a:sym typeface="Inter SemiBold"/>
              </a:rPr>
              <a:t>Agentic</a:t>
            </a:r>
          </a:p>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endParaRPr lang="en" sz="6000" dirty="0">
              <a:solidFill>
                <a:srgbClr val="FFFFFF"/>
              </a:solidFill>
              <a:latin typeface="Inter SemiBold"/>
              <a:ea typeface="Inter SemiBold"/>
              <a:cs typeface="Inter SemiBold"/>
              <a:sym typeface="Inter SemiBold"/>
            </a:endParaRPr>
          </a:p>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kumimoji="0" lang="en" sz="6000" b="0" i="0" u="none" strike="noStrike" kern="0" cap="none" spc="0" normalizeH="0" baseline="0" noProof="0" dirty="0">
                <a:ln>
                  <a:noFill/>
                </a:ln>
                <a:solidFill>
                  <a:srgbClr val="FFFFFF"/>
                </a:solidFill>
                <a:effectLst/>
                <a:uLnTx/>
                <a:uFillTx/>
                <a:latin typeface="Inter SemiBold"/>
                <a:ea typeface="Inter SemiBold"/>
                <a:cs typeface="Inter SemiBold"/>
                <a:sym typeface="Inter SemiBold"/>
              </a:rPr>
              <a:t> Demo</a:t>
            </a:r>
            <a:endParaRPr kumimoji="0" sz="6000" b="0" i="0" u="none" strike="noStrike" kern="0" cap="none" spc="0" normalizeH="0" baseline="0" noProof="0" dirty="0">
              <a:ln>
                <a:noFill/>
              </a:ln>
              <a:solidFill>
                <a:srgbClr val="FFFFFF"/>
              </a:solidFill>
              <a:effectLst/>
              <a:uLnTx/>
              <a:uFillTx/>
              <a:latin typeface="Inter SemiBold"/>
              <a:ea typeface="Inter SemiBold"/>
              <a:cs typeface="Inter SemiBold"/>
              <a:sym typeface="Inter SemiBold"/>
            </a:endParaRPr>
          </a:p>
        </p:txBody>
      </p:sp>
    </p:spTree>
    <p:extLst>
      <p:ext uri="{BB962C8B-B14F-4D97-AF65-F5344CB8AC3E}">
        <p14:creationId xmlns:p14="http://schemas.microsoft.com/office/powerpoint/2010/main" val="2040505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67">
          <a:extLst>
            <a:ext uri="{FF2B5EF4-FFF2-40B4-BE49-F238E27FC236}">
              <a16:creationId xmlns:a16="http://schemas.microsoft.com/office/drawing/2014/main" id="{8AF04F69-CB82-956B-8C66-0F8EEB80ED20}"/>
            </a:ext>
          </a:extLst>
        </p:cNvPr>
        <p:cNvGrpSpPr/>
        <p:nvPr/>
      </p:nvGrpSpPr>
      <p:grpSpPr>
        <a:xfrm>
          <a:off x="0" y="0"/>
          <a:ext cx="0" cy="0"/>
          <a:chOff x="0" y="0"/>
          <a:chExt cx="0" cy="0"/>
        </a:xfrm>
      </p:grpSpPr>
      <p:sp>
        <p:nvSpPr>
          <p:cNvPr id="4869" name="Google Shape;4869;p417">
            <a:extLst>
              <a:ext uri="{FF2B5EF4-FFF2-40B4-BE49-F238E27FC236}">
                <a16:creationId xmlns:a16="http://schemas.microsoft.com/office/drawing/2014/main" id="{74DC319C-21A8-6C45-CDDE-59DD23AF30B0}"/>
              </a:ext>
            </a:extLst>
          </p:cNvPr>
          <p:cNvSpPr txBox="1">
            <a:spLocks noGrp="1"/>
          </p:cNvSpPr>
          <p:nvPr>
            <p:ph type="title" idx="4294967295"/>
          </p:nvPr>
        </p:nvSpPr>
        <p:spPr>
          <a:xfrm>
            <a:off x="456300" y="283458"/>
            <a:ext cx="2108963" cy="591365"/>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 sz="2400" b="0" dirty="0">
                <a:latin typeface="Inter SemiBold"/>
                <a:ea typeface="Inter SemiBold"/>
                <a:cs typeface="Inter SemiBold"/>
                <a:sym typeface="Inter SemiBold"/>
              </a:rPr>
              <a:t>MCP?</a:t>
            </a:r>
            <a:endParaRPr sz="2400" b="0" dirty="0">
              <a:solidFill>
                <a:schemeClr val="accent6"/>
              </a:solidFill>
              <a:latin typeface="Inter SemiBold"/>
              <a:ea typeface="Inter SemiBold"/>
              <a:cs typeface="Inter SemiBold"/>
              <a:sym typeface="Inter SemiBold"/>
            </a:endParaRPr>
          </a:p>
        </p:txBody>
      </p:sp>
      <p:pic>
        <p:nvPicPr>
          <p:cNvPr id="14" name="Picture 13">
            <a:extLst>
              <a:ext uri="{FF2B5EF4-FFF2-40B4-BE49-F238E27FC236}">
                <a16:creationId xmlns:a16="http://schemas.microsoft.com/office/drawing/2014/main" id="{3E6BD71C-DD70-3A5E-763E-5EC0250CFCD3}"/>
              </a:ext>
            </a:extLst>
          </p:cNvPr>
          <p:cNvPicPr>
            <a:picLocks noChangeAspect="1"/>
          </p:cNvPicPr>
          <p:nvPr/>
        </p:nvPicPr>
        <p:blipFill>
          <a:blip r:embed="rId3"/>
          <a:stretch>
            <a:fillRect/>
          </a:stretch>
        </p:blipFill>
        <p:spPr>
          <a:xfrm>
            <a:off x="312962" y="2723123"/>
            <a:ext cx="3554615" cy="2231673"/>
          </a:xfrm>
          <a:prstGeom prst="rect">
            <a:avLst/>
          </a:prstGeom>
        </p:spPr>
      </p:pic>
      <p:sp>
        <p:nvSpPr>
          <p:cNvPr id="15" name="TextBox 14">
            <a:extLst>
              <a:ext uri="{FF2B5EF4-FFF2-40B4-BE49-F238E27FC236}">
                <a16:creationId xmlns:a16="http://schemas.microsoft.com/office/drawing/2014/main" id="{6018B6DC-408C-C4DB-8847-B91D6A22B3A1}"/>
              </a:ext>
            </a:extLst>
          </p:cNvPr>
          <p:cNvSpPr txBox="1"/>
          <p:nvPr/>
        </p:nvSpPr>
        <p:spPr>
          <a:xfrm>
            <a:off x="309704" y="2321131"/>
            <a:ext cx="2402154" cy="307777"/>
          </a:xfrm>
          <a:prstGeom prst="rect">
            <a:avLst/>
          </a:prstGeom>
          <a:noFill/>
        </p:spPr>
        <p:txBody>
          <a:bodyPr wrap="square" rtlCol="0">
            <a:spAutoFit/>
          </a:bodyPr>
          <a:lstStyle/>
          <a:p>
            <a:r>
              <a:rPr lang="en-US" dirty="0">
                <a:solidFill>
                  <a:schemeClr val="tx1"/>
                </a:solidFill>
              </a:rPr>
              <a:t>Standard configuration</a:t>
            </a:r>
          </a:p>
        </p:txBody>
      </p:sp>
      <p:pic>
        <p:nvPicPr>
          <p:cNvPr id="19" name="Picture 18">
            <a:extLst>
              <a:ext uri="{FF2B5EF4-FFF2-40B4-BE49-F238E27FC236}">
                <a16:creationId xmlns:a16="http://schemas.microsoft.com/office/drawing/2014/main" id="{B5AB7387-C79C-96FC-B63F-88FEC978E779}"/>
              </a:ext>
            </a:extLst>
          </p:cNvPr>
          <p:cNvPicPr>
            <a:picLocks noChangeAspect="1"/>
          </p:cNvPicPr>
          <p:nvPr/>
        </p:nvPicPr>
        <p:blipFill>
          <a:blip r:embed="rId4"/>
          <a:stretch>
            <a:fillRect/>
          </a:stretch>
        </p:blipFill>
        <p:spPr>
          <a:xfrm>
            <a:off x="4023360" y="2033878"/>
            <a:ext cx="4461426" cy="2968138"/>
          </a:xfrm>
          <a:prstGeom prst="rect">
            <a:avLst/>
          </a:prstGeom>
        </p:spPr>
      </p:pic>
      <p:sp>
        <p:nvSpPr>
          <p:cNvPr id="22" name="TextBox 21">
            <a:extLst>
              <a:ext uri="{FF2B5EF4-FFF2-40B4-BE49-F238E27FC236}">
                <a16:creationId xmlns:a16="http://schemas.microsoft.com/office/drawing/2014/main" id="{6E1ED7C4-E0F2-7661-A71D-3869D17EB505}"/>
              </a:ext>
            </a:extLst>
          </p:cNvPr>
          <p:cNvSpPr txBox="1"/>
          <p:nvPr/>
        </p:nvSpPr>
        <p:spPr>
          <a:xfrm>
            <a:off x="2006737" y="579140"/>
            <a:ext cx="5886758" cy="1169551"/>
          </a:xfrm>
          <a:prstGeom prst="rect">
            <a:avLst/>
          </a:prstGeom>
          <a:noFill/>
        </p:spPr>
        <p:txBody>
          <a:bodyPr wrap="square">
            <a:spAutoFit/>
          </a:bodyPr>
          <a:lstStyle/>
          <a:p>
            <a:r>
              <a:rPr lang="en-US" b="0" i="0">
                <a:solidFill>
                  <a:schemeClr val="tx1"/>
                </a:solidFill>
                <a:effectLst/>
                <a:latin typeface="Spectral"/>
              </a:rPr>
              <a:t>MCP provides </a:t>
            </a:r>
            <a:r>
              <a:rPr lang="en-US" b="0" i="0" dirty="0">
                <a:solidFill>
                  <a:schemeClr val="tx1"/>
                </a:solidFill>
                <a:effectLst/>
                <a:latin typeface="Spectral"/>
              </a:rPr>
              <a:t>a standardized way for AI models to discover what tools are available, understand how to use them correctly, and maintain conversation context while switching between different tools. It brings determinism and structure to agent-tool interactions, enabling reliable integration without custom code for each new tool</a:t>
            </a:r>
            <a:endParaRPr lang="en-US" dirty="0">
              <a:solidFill>
                <a:schemeClr val="tx1"/>
              </a:solidFill>
            </a:endParaRPr>
          </a:p>
        </p:txBody>
      </p:sp>
    </p:spTree>
    <p:extLst>
      <p:ext uri="{BB962C8B-B14F-4D97-AF65-F5344CB8AC3E}">
        <p14:creationId xmlns:p14="http://schemas.microsoft.com/office/powerpoint/2010/main" val="3955569226"/>
      </p:ext>
    </p:extLst>
  </p:cSld>
  <p:clrMapOvr>
    <a:masterClrMapping/>
  </p:clrMapOvr>
</p:sld>
</file>

<file path=ppt/theme/theme1.xml><?xml version="1.0" encoding="utf-8"?>
<a:theme xmlns:a="http://schemas.openxmlformats.org/drawingml/2006/main" name="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vEx">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6BAB8DAB-761D-754B-8C03-5D05816D0CC9}"/>
    </a:ext>
  </a:extLst>
</a:theme>
</file>

<file path=ppt/theme/theme3.xml><?xml version="1.0" encoding="utf-8"?>
<a:theme xmlns:a="http://schemas.openxmlformats.org/drawingml/2006/main" name="1_DevEx">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6BAB8DAB-761D-754B-8C03-5D05816D0CC9}"/>
    </a:ext>
  </a:extLst>
</a:theme>
</file>

<file path=ppt/theme/theme4.xml><?xml version="1.0" encoding="utf-8"?>
<a:theme xmlns:a="http://schemas.openxmlformats.org/drawingml/2006/main" name="1_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2022 GitHub Presentation Template">
      <a:dk1>
        <a:srgbClr val="FEFFFE"/>
      </a:dk1>
      <a:lt1>
        <a:srgbClr val="0D1117"/>
      </a:lt1>
      <a:dk2>
        <a:srgbClr val="21262D"/>
      </a:dk2>
      <a:lt2>
        <a:srgbClr val="8B949E"/>
      </a:lt2>
      <a:accent1>
        <a:srgbClr val="8250DF"/>
      </a:accent1>
      <a:accent2>
        <a:srgbClr val="000AFF"/>
      </a:accent2>
      <a:accent3>
        <a:srgbClr val="096BDE"/>
      </a:accent3>
      <a:accent4>
        <a:srgbClr val="00FF46"/>
      </a:accent4>
      <a:accent5>
        <a:srgbClr val="6BD6D0"/>
      </a:accent5>
      <a:accent6>
        <a:srgbClr val="ABB4FF"/>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636</TotalTime>
  <Words>373</Words>
  <Application>Microsoft Office PowerPoint</Application>
  <PresentationFormat>On-screen Show (16:9)</PresentationFormat>
  <Paragraphs>68</Paragraphs>
  <Slides>11</Slides>
  <Notes>11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11</vt:i4>
      </vt:variant>
    </vt:vector>
  </HeadingPairs>
  <TitlesOfParts>
    <vt:vector size="26" baseType="lpstr">
      <vt:lpstr>Inter SemiBold</vt:lpstr>
      <vt:lpstr>Roboto Mono</vt:lpstr>
      <vt:lpstr>Spectral</vt:lpstr>
      <vt:lpstr>Mona Sans</vt:lpstr>
      <vt:lpstr>Arial</vt:lpstr>
      <vt:lpstr>Inter</vt:lpstr>
      <vt:lpstr>Mona-Sans</vt:lpstr>
      <vt:lpstr>-apple-system</vt:lpstr>
      <vt:lpstr>Inter ExtraBold</vt:lpstr>
      <vt:lpstr>Mona-Sans Regular</vt:lpstr>
      <vt:lpstr>GitHub vILT Template</vt:lpstr>
      <vt:lpstr>DevEx</vt:lpstr>
      <vt:lpstr>1_DevEx</vt:lpstr>
      <vt:lpstr>1_GitHub vILT Template</vt:lpstr>
      <vt:lpstr>Office Theme</vt:lpstr>
      <vt:lpstr>Generative AI, Agentic AI and MCP Servers… Oh My</vt:lpstr>
      <vt:lpstr>PowerPoint Presentation</vt:lpstr>
      <vt:lpstr>PowerPoint Presentation</vt:lpstr>
      <vt:lpstr>What is Generative AI?  How is it being  used in industry?</vt:lpstr>
      <vt:lpstr>Agentic AI?</vt:lpstr>
      <vt:lpstr>Agentic AI?</vt:lpstr>
      <vt:lpstr>In Software</vt:lpstr>
      <vt:lpstr>PowerPoint Presentation</vt:lpstr>
      <vt:lpstr>MCP?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Jason Cook</cp:lastModifiedBy>
  <cp:revision>3</cp:revision>
  <dcterms:modified xsi:type="dcterms:W3CDTF">2025-04-29T15:43:41Z</dcterms:modified>
</cp:coreProperties>
</file>